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9"/>
  </p:notesMasterIdLst>
  <p:handoutMasterIdLst>
    <p:handoutMasterId r:id="rId40"/>
  </p:handoutMasterIdLst>
  <p:sldIdLst>
    <p:sldId id="477" r:id="rId2"/>
    <p:sldId id="483" r:id="rId3"/>
    <p:sldId id="496" r:id="rId4"/>
    <p:sldId id="511" r:id="rId5"/>
    <p:sldId id="503" r:id="rId6"/>
    <p:sldId id="495" r:id="rId7"/>
    <p:sldId id="498" r:id="rId8"/>
    <p:sldId id="513" r:id="rId9"/>
    <p:sldId id="517" r:id="rId10"/>
    <p:sldId id="486" r:id="rId11"/>
    <p:sldId id="482" r:id="rId12"/>
    <p:sldId id="472" r:id="rId13"/>
    <p:sldId id="476" r:id="rId14"/>
    <p:sldId id="509" r:id="rId15"/>
    <p:sldId id="499" r:id="rId16"/>
    <p:sldId id="504" r:id="rId17"/>
    <p:sldId id="479" r:id="rId18"/>
    <p:sldId id="480" r:id="rId19"/>
    <p:sldId id="506" r:id="rId20"/>
    <p:sldId id="507" r:id="rId21"/>
    <p:sldId id="473" r:id="rId22"/>
    <p:sldId id="512" r:id="rId23"/>
    <p:sldId id="485" r:id="rId24"/>
    <p:sldId id="519" r:id="rId25"/>
    <p:sldId id="510" r:id="rId26"/>
    <p:sldId id="481" r:id="rId27"/>
    <p:sldId id="488" r:id="rId28"/>
    <p:sldId id="508" r:id="rId29"/>
    <p:sldId id="515" r:id="rId30"/>
    <p:sldId id="491" r:id="rId31"/>
    <p:sldId id="492" r:id="rId32"/>
    <p:sldId id="494" r:id="rId33"/>
    <p:sldId id="514" r:id="rId34"/>
    <p:sldId id="516" r:id="rId35"/>
    <p:sldId id="518" r:id="rId36"/>
    <p:sldId id="502" r:id="rId37"/>
    <p:sldId id="520" r:id="rId38"/>
  </p:sldIdLst>
  <p:sldSz cx="10080625" cy="7559675"/>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13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Forget" initials="CF" lastIdx="2" clrIdx="0">
    <p:extLst>
      <p:ext uri="{19B8F6BF-5375-455C-9EA6-DF929625EA0E}">
        <p15:presenceInfo xmlns:p15="http://schemas.microsoft.com/office/powerpoint/2012/main" userId="Catherine Forge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9DA63D-5AC3-43D0-A128-A1DBD5565687}" v="859" dt="2021-10-14T15:05:40.78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55601" autoAdjust="0"/>
  </p:normalViewPr>
  <p:slideViewPr>
    <p:cSldViewPr>
      <p:cViewPr varScale="1">
        <p:scale>
          <a:sx n="33" d="100"/>
          <a:sy n="33" d="100"/>
        </p:scale>
        <p:origin x="2112" y="48"/>
      </p:cViewPr>
      <p:guideLst>
        <p:guide orient="horz" pos="2381"/>
        <p:guide pos="3130"/>
      </p:guideLst>
    </p:cSldViewPr>
  </p:slideViewPr>
  <p:notesTextViewPr>
    <p:cViewPr>
      <p:scale>
        <a:sx n="150" d="100"/>
        <a:sy n="150" d="100"/>
      </p:scale>
      <p:origin x="0" y="0"/>
    </p:cViewPr>
  </p:notesTextViewPr>
  <p:sorterViewPr>
    <p:cViewPr>
      <p:scale>
        <a:sx n="100" d="100"/>
        <a:sy n="100" d="100"/>
      </p:scale>
      <p:origin x="0" y="-126"/>
    </p:cViewPr>
  </p:sorterViewPr>
  <p:notesViewPr>
    <p:cSldViewPr showGuides="1">
      <p:cViewPr>
        <p:scale>
          <a:sx n="89" d="100"/>
          <a:sy n="89" d="100"/>
        </p:scale>
        <p:origin x="1904" y="-1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Forget" userId="f096774a-03fe-4dae-8bbb-d3e80bb1cd15" providerId="ADAL" clId="{569DA63D-5AC3-43D0-A128-A1DBD5565687}"/>
    <pc:docChg chg="undo redo custSel addSld delSld modSld sldOrd addMainMaster delMainMaster modMainMaster">
      <pc:chgData name="Catherine Forget" userId="f096774a-03fe-4dae-8bbb-d3e80bb1cd15" providerId="ADAL" clId="{569DA63D-5AC3-43D0-A128-A1DBD5565687}" dt="2021-10-14T18:49:29.841" v="12735" actId="2710"/>
      <pc:docMkLst>
        <pc:docMk/>
      </pc:docMkLst>
      <pc:sldChg chg="modSp del mod ord modNotesTx">
        <pc:chgData name="Catherine Forget" userId="f096774a-03fe-4dae-8bbb-d3e80bb1cd15" providerId="ADAL" clId="{569DA63D-5AC3-43D0-A128-A1DBD5565687}" dt="2021-10-11T19:43:15.944" v="2775" actId="47"/>
        <pc:sldMkLst>
          <pc:docMk/>
          <pc:sldMk cId="2952522962" sldId="295"/>
        </pc:sldMkLst>
        <pc:spChg chg="mod">
          <ac:chgData name="Catherine Forget" userId="f096774a-03fe-4dae-8bbb-d3e80bb1cd15" providerId="ADAL" clId="{569DA63D-5AC3-43D0-A128-A1DBD5565687}" dt="2021-10-11T14:04:48.662" v="1063" actId="20577"/>
          <ac:spMkLst>
            <pc:docMk/>
            <pc:sldMk cId="2952522962" sldId="295"/>
            <ac:spMk id="4" creationId="{00000000-0000-0000-0000-000000000000}"/>
          </ac:spMkLst>
        </pc:spChg>
        <pc:spChg chg="mod">
          <ac:chgData name="Catherine Forget" userId="f096774a-03fe-4dae-8bbb-d3e80bb1cd15" providerId="ADAL" clId="{569DA63D-5AC3-43D0-A128-A1DBD5565687}" dt="2021-10-11T13:44:21.155" v="948" actId="20577"/>
          <ac:spMkLst>
            <pc:docMk/>
            <pc:sldMk cId="2952522962" sldId="295"/>
            <ac:spMk id="5" creationId="{00000000-0000-0000-0000-000000000000}"/>
          </ac:spMkLst>
        </pc:spChg>
      </pc:sldChg>
      <pc:sldChg chg="del">
        <pc:chgData name="Catherine Forget" userId="f096774a-03fe-4dae-8bbb-d3e80bb1cd15" providerId="ADAL" clId="{569DA63D-5AC3-43D0-A128-A1DBD5565687}" dt="2021-10-11T10:22:04.150" v="414" actId="47"/>
        <pc:sldMkLst>
          <pc:docMk/>
          <pc:sldMk cId="1966040940" sldId="401"/>
        </pc:sldMkLst>
      </pc:sldChg>
      <pc:sldChg chg="del">
        <pc:chgData name="Catherine Forget" userId="f096774a-03fe-4dae-8bbb-d3e80bb1cd15" providerId="ADAL" clId="{569DA63D-5AC3-43D0-A128-A1DBD5565687}" dt="2021-10-11T10:22:05.751" v="415" actId="47"/>
        <pc:sldMkLst>
          <pc:docMk/>
          <pc:sldMk cId="2513044417" sldId="466"/>
        </pc:sldMkLst>
      </pc:sldChg>
      <pc:sldChg chg="del">
        <pc:chgData name="Catherine Forget" userId="f096774a-03fe-4dae-8bbb-d3e80bb1cd15" providerId="ADAL" clId="{569DA63D-5AC3-43D0-A128-A1DBD5565687}" dt="2021-10-11T10:22:06.820" v="416" actId="47"/>
        <pc:sldMkLst>
          <pc:docMk/>
          <pc:sldMk cId="1269688384" sldId="469"/>
        </pc:sldMkLst>
      </pc:sldChg>
      <pc:sldChg chg="del">
        <pc:chgData name="Catherine Forget" userId="f096774a-03fe-4dae-8bbb-d3e80bb1cd15" providerId="ADAL" clId="{569DA63D-5AC3-43D0-A128-A1DBD5565687}" dt="2021-10-11T10:22:07.532" v="417" actId="47"/>
        <pc:sldMkLst>
          <pc:docMk/>
          <pc:sldMk cId="1135458246" sldId="470"/>
        </pc:sldMkLst>
      </pc:sldChg>
      <pc:sldChg chg="del">
        <pc:chgData name="Catherine Forget" userId="f096774a-03fe-4dae-8bbb-d3e80bb1cd15" providerId="ADAL" clId="{569DA63D-5AC3-43D0-A128-A1DBD5565687}" dt="2021-10-11T10:22:08.139" v="418" actId="47"/>
        <pc:sldMkLst>
          <pc:docMk/>
          <pc:sldMk cId="1720547861" sldId="471"/>
        </pc:sldMkLst>
      </pc:sldChg>
      <pc:sldChg chg="modSp add mod modNotesTx">
        <pc:chgData name="Catherine Forget" userId="f096774a-03fe-4dae-8bbb-d3e80bb1cd15" providerId="ADAL" clId="{569DA63D-5AC3-43D0-A128-A1DBD5565687}" dt="2021-10-14T09:36:00.781" v="10590" actId="20577"/>
        <pc:sldMkLst>
          <pc:docMk/>
          <pc:sldMk cId="3210492335" sldId="472"/>
        </pc:sldMkLst>
        <pc:spChg chg="mod">
          <ac:chgData name="Catherine Forget" userId="f096774a-03fe-4dae-8bbb-d3e80bb1cd15" providerId="ADAL" clId="{569DA63D-5AC3-43D0-A128-A1DBD5565687}" dt="2021-10-14T09:36:00.781" v="10590" actId="20577"/>
          <ac:spMkLst>
            <pc:docMk/>
            <pc:sldMk cId="3210492335" sldId="472"/>
            <ac:spMk id="4" creationId="{00000000-0000-0000-0000-000000000000}"/>
          </ac:spMkLst>
        </pc:spChg>
        <pc:spChg chg="mod">
          <ac:chgData name="Catherine Forget" userId="f096774a-03fe-4dae-8bbb-d3e80bb1cd15" providerId="ADAL" clId="{569DA63D-5AC3-43D0-A128-A1DBD5565687}" dt="2021-10-14T08:38:30.117" v="9036"/>
          <ac:spMkLst>
            <pc:docMk/>
            <pc:sldMk cId="3210492335" sldId="472"/>
            <ac:spMk id="5" creationId="{00000000-0000-0000-0000-000000000000}"/>
          </ac:spMkLst>
        </pc:spChg>
      </pc:sldChg>
      <pc:sldChg chg="modSp add mod ord modNotesTx">
        <pc:chgData name="Catherine Forget" userId="f096774a-03fe-4dae-8bbb-d3e80bb1cd15" providerId="ADAL" clId="{569DA63D-5AC3-43D0-A128-A1DBD5565687}" dt="2021-10-14T14:41:59.712" v="12458" actId="113"/>
        <pc:sldMkLst>
          <pc:docMk/>
          <pc:sldMk cId="4274229196" sldId="473"/>
        </pc:sldMkLst>
        <pc:spChg chg="mod">
          <ac:chgData name="Catherine Forget" userId="f096774a-03fe-4dae-8bbb-d3e80bb1cd15" providerId="ADAL" clId="{569DA63D-5AC3-43D0-A128-A1DBD5565687}" dt="2021-10-14T08:44:54.442" v="9084"/>
          <ac:spMkLst>
            <pc:docMk/>
            <pc:sldMk cId="4274229196" sldId="473"/>
            <ac:spMk id="4" creationId="{00000000-0000-0000-0000-000000000000}"/>
          </ac:spMkLst>
        </pc:spChg>
        <pc:spChg chg="mod">
          <ac:chgData name="Catherine Forget" userId="f096774a-03fe-4dae-8bbb-d3e80bb1cd15" providerId="ADAL" clId="{569DA63D-5AC3-43D0-A128-A1DBD5565687}" dt="2021-10-14T14:41:59.712" v="12458" actId="113"/>
          <ac:spMkLst>
            <pc:docMk/>
            <pc:sldMk cId="4274229196" sldId="473"/>
            <ac:spMk id="5" creationId="{00000000-0000-0000-0000-000000000000}"/>
          </ac:spMkLst>
        </pc:spChg>
      </pc:sldChg>
      <pc:sldChg chg="modSp add del mod ord modNotesTx">
        <pc:chgData name="Catherine Forget" userId="f096774a-03fe-4dae-8bbb-d3e80bb1cd15" providerId="ADAL" clId="{569DA63D-5AC3-43D0-A128-A1DBD5565687}" dt="2021-10-13T14:33:03.560" v="7275" actId="47"/>
        <pc:sldMkLst>
          <pc:docMk/>
          <pc:sldMk cId="3937512972" sldId="474"/>
        </pc:sldMkLst>
        <pc:spChg chg="mod">
          <ac:chgData name="Catherine Forget" userId="f096774a-03fe-4dae-8bbb-d3e80bb1cd15" providerId="ADAL" clId="{569DA63D-5AC3-43D0-A128-A1DBD5565687}" dt="2021-10-12T18:59:57.998" v="4036"/>
          <ac:spMkLst>
            <pc:docMk/>
            <pc:sldMk cId="3937512972" sldId="474"/>
            <ac:spMk id="4" creationId="{00000000-0000-0000-0000-000000000000}"/>
          </ac:spMkLst>
        </pc:spChg>
        <pc:spChg chg="mod">
          <ac:chgData name="Catherine Forget" userId="f096774a-03fe-4dae-8bbb-d3e80bb1cd15" providerId="ADAL" clId="{569DA63D-5AC3-43D0-A128-A1DBD5565687}" dt="2021-10-13T13:59:10.996" v="6878" actId="20577"/>
          <ac:spMkLst>
            <pc:docMk/>
            <pc:sldMk cId="3937512972" sldId="474"/>
            <ac:spMk id="5" creationId="{00000000-0000-0000-0000-000000000000}"/>
          </ac:spMkLst>
        </pc:spChg>
      </pc:sldChg>
      <pc:sldChg chg="modSp add del mod ord modNotesTx">
        <pc:chgData name="Catherine Forget" userId="f096774a-03fe-4dae-8bbb-d3e80bb1cd15" providerId="ADAL" clId="{569DA63D-5AC3-43D0-A128-A1DBD5565687}" dt="2021-10-13T19:08:21.963" v="8045" actId="47"/>
        <pc:sldMkLst>
          <pc:docMk/>
          <pc:sldMk cId="132350373" sldId="475"/>
        </pc:sldMkLst>
        <pc:spChg chg="mod">
          <ac:chgData name="Catherine Forget" userId="f096774a-03fe-4dae-8bbb-d3e80bb1cd15" providerId="ADAL" clId="{569DA63D-5AC3-43D0-A128-A1DBD5565687}" dt="2021-10-13T13:31:28.747" v="6785"/>
          <ac:spMkLst>
            <pc:docMk/>
            <pc:sldMk cId="132350373" sldId="475"/>
            <ac:spMk id="4" creationId="{00000000-0000-0000-0000-000000000000}"/>
          </ac:spMkLst>
        </pc:spChg>
        <pc:spChg chg="mod">
          <ac:chgData name="Catherine Forget" userId="f096774a-03fe-4dae-8bbb-d3e80bb1cd15" providerId="ADAL" clId="{569DA63D-5AC3-43D0-A128-A1DBD5565687}" dt="2021-10-13T19:07:39.833" v="8040" actId="313"/>
          <ac:spMkLst>
            <pc:docMk/>
            <pc:sldMk cId="132350373" sldId="475"/>
            <ac:spMk id="5" creationId="{00000000-0000-0000-0000-000000000000}"/>
          </ac:spMkLst>
        </pc:spChg>
      </pc:sldChg>
      <pc:sldChg chg="modSp add mod">
        <pc:chgData name="Catherine Forget" userId="f096774a-03fe-4dae-8bbb-d3e80bb1cd15" providerId="ADAL" clId="{569DA63D-5AC3-43D0-A128-A1DBD5565687}" dt="2021-10-14T14:40:19.755" v="12455"/>
        <pc:sldMkLst>
          <pc:docMk/>
          <pc:sldMk cId="73025078" sldId="476"/>
        </pc:sldMkLst>
        <pc:spChg chg="mod">
          <ac:chgData name="Catherine Forget" userId="f096774a-03fe-4dae-8bbb-d3e80bb1cd15" providerId="ADAL" clId="{569DA63D-5AC3-43D0-A128-A1DBD5565687}" dt="2021-10-14T14:40:19.755" v="12455"/>
          <ac:spMkLst>
            <pc:docMk/>
            <pc:sldMk cId="73025078" sldId="476"/>
            <ac:spMk id="4" creationId="{00000000-0000-0000-0000-000000000000}"/>
          </ac:spMkLst>
        </pc:spChg>
      </pc:sldChg>
      <pc:sldChg chg="modSp add del mod ord modNotesTx">
        <pc:chgData name="Catherine Forget" userId="f096774a-03fe-4dae-8bbb-d3e80bb1cd15" providerId="ADAL" clId="{569DA63D-5AC3-43D0-A128-A1DBD5565687}" dt="2021-10-12T11:11:56.874" v="3236" actId="47"/>
        <pc:sldMkLst>
          <pc:docMk/>
          <pc:sldMk cId="1586677664" sldId="476"/>
        </pc:sldMkLst>
        <pc:spChg chg="mod">
          <ac:chgData name="Catherine Forget" userId="f096774a-03fe-4dae-8bbb-d3e80bb1cd15" providerId="ADAL" clId="{569DA63D-5AC3-43D0-A128-A1DBD5565687}" dt="2021-10-11T19:59:43.115" v="2882"/>
          <ac:spMkLst>
            <pc:docMk/>
            <pc:sldMk cId="1586677664" sldId="476"/>
            <ac:spMk id="4" creationId="{00000000-0000-0000-0000-000000000000}"/>
          </ac:spMkLst>
        </pc:spChg>
        <pc:spChg chg="mod">
          <ac:chgData name="Catherine Forget" userId="f096774a-03fe-4dae-8bbb-d3e80bb1cd15" providerId="ADAL" clId="{569DA63D-5AC3-43D0-A128-A1DBD5565687}" dt="2021-10-11T19:59:40.211" v="2881"/>
          <ac:spMkLst>
            <pc:docMk/>
            <pc:sldMk cId="1586677664" sldId="476"/>
            <ac:spMk id="5" creationId="{00000000-0000-0000-0000-000000000000}"/>
          </ac:spMkLst>
        </pc:spChg>
      </pc:sldChg>
      <pc:sldChg chg="modSp add del mod ord">
        <pc:chgData name="Catherine Forget" userId="f096774a-03fe-4dae-8bbb-d3e80bb1cd15" providerId="ADAL" clId="{569DA63D-5AC3-43D0-A128-A1DBD5565687}" dt="2021-10-14T14:39:49.505" v="12453" actId="47"/>
        <pc:sldMkLst>
          <pc:docMk/>
          <pc:sldMk cId="3076063647" sldId="476"/>
        </pc:sldMkLst>
        <pc:spChg chg="mod">
          <ac:chgData name="Catherine Forget" userId="f096774a-03fe-4dae-8bbb-d3e80bb1cd15" providerId="ADAL" clId="{569DA63D-5AC3-43D0-A128-A1DBD5565687}" dt="2021-10-14T08:44:46.634" v="9082"/>
          <ac:spMkLst>
            <pc:docMk/>
            <pc:sldMk cId="3076063647" sldId="476"/>
            <ac:spMk id="4" creationId="{00000000-0000-0000-0000-000000000000}"/>
          </ac:spMkLst>
        </pc:spChg>
        <pc:spChg chg="mod">
          <ac:chgData name="Catherine Forget" userId="f096774a-03fe-4dae-8bbb-d3e80bb1cd15" providerId="ADAL" clId="{569DA63D-5AC3-43D0-A128-A1DBD5565687}" dt="2021-10-14T09:09:18.659" v="10267" actId="20577"/>
          <ac:spMkLst>
            <pc:docMk/>
            <pc:sldMk cId="3076063647" sldId="476"/>
            <ac:spMk id="5" creationId="{00000000-0000-0000-0000-000000000000}"/>
          </ac:spMkLst>
        </pc:spChg>
      </pc:sldChg>
      <pc:sldChg chg="modSp new mod ord">
        <pc:chgData name="Catherine Forget" userId="f096774a-03fe-4dae-8bbb-d3e80bb1cd15" providerId="ADAL" clId="{569DA63D-5AC3-43D0-A128-A1DBD5565687}" dt="2021-10-14T08:38:30.117" v="9036"/>
        <pc:sldMkLst>
          <pc:docMk/>
          <pc:sldMk cId="4138026258" sldId="477"/>
        </pc:sldMkLst>
        <pc:spChg chg="mod">
          <ac:chgData name="Catherine Forget" userId="f096774a-03fe-4dae-8bbb-d3e80bb1cd15" providerId="ADAL" clId="{569DA63D-5AC3-43D0-A128-A1DBD5565687}" dt="2021-10-14T08:38:30.117" v="9036"/>
          <ac:spMkLst>
            <pc:docMk/>
            <pc:sldMk cId="4138026258" sldId="477"/>
            <ac:spMk id="2" creationId="{EEC9687F-963D-4251-A260-BC4210381486}"/>
          </ac:spMkLst>
        </pc:spChg>
        <pc:spChg chg="mod">
          <ac:chgData name="Catherine Forget" userId="f096774a-03fe-4dae-8bbb-d3e80bb1cd15" providerId="ADAL" clId="{569DA63D-5AC3-43D0-A128-A1DBD5565687}" dt="2021-10-14T08:38:29.204" v="9034"/>
          <ac:spMkLst>
            <pc:docMk/>
            <pc:sldMk cId="4138026258" sldId="477"/>
            <ac:spMk id="3" creationId="{699CD17A-244C-42E4-A671-E4ED56495C45}"/>
          </ac:spMkLst>
        </pc:spChg>
      </pc:sldChg>
      <pc:sldChg chg="addSp delSp modSp add del mod ord setBg modNotesTx">
        <pc:chgData name="Catherine Forget" userId="f096774a-03fe-4dae-8bbb-d3e80bb1cd15" providerId="ADAL" clId="{569DA63D-5AC3-43D0-A128-A1DBD5565687}" dt="2021-10-13T13:53:48.528" v="6832" actId="47"/>
        <pc:sldMkLst>
          <pc:docMk/>
          <pc:sldMk cId="4261003237" sldId="478"/>
        </pc:sldMkLst>
        <pc:spChg chg="mod">
          <ac:chgData name="Catherine Forget" userId="f096774a-03fe-4dae-8bbb-d3e80bb1cd15" providerId="ADAL" clId="{569DA63D-5AC3-43D0-A128-A1DBD5565687}" dt="2021-10-13T13:36:59.685" v="6808" actId="26606"/>
          <ac:spMkLst>
            <pc:docMk/>
            <pc:sldMk cId="4261003237" sldId="478"/>
            <ac:spMk id="4" creationId="{00000000-0000-0000-0000-000000000000}"/>
          </ac:spMkLst>
        </pc:spChg>
        <pc:spChg chg="mod">
          <ac:chgData name="Catherine Forget" userId="f096774a-03fe-4dae-8bbb-d3e80bb1cd15" providerId="ADAL" clId="{569DA63D-5AC3-43D0-A128-A1DBD5565687}" dt="2021-10-13T13:36:59.685" v="6808" actId="26606"/>
          <ac:spMkLst>
            <pc:docMk/>
            <pc:sldMk cId="4261003237" sldId="478"/>
            <ac:spMk id="5" creationId="{00000000-0000-0000-0000-000000000000}"/>
          </ac:spMkLst>
        </pc:spChg>
        <pc:spChg chg="add del">
          <ac:chgData name="Catherine Forget" userId="f096774a-03fe-4dae-8bbb-d3e80bb1cd15" providerId="ADAL" clId="{569DA63D-5AC3-43D0-A128-A1DBD5565687}" dt="2021-10-13T13:36:37.733" v="6800" actId="26606"/>
          <ac:spMkLst>
            <pc:docMk/>
            <pc:sldMk cId="4261003237" sldId="478"/>
            <ac:spMk id="11" creationId="{2B97F24A-32CE-4C1C-A50D-3016B394DCFB}"/>
          </ac:spMkLst>
        </pc:spChg>
        <pc:spChg chg="add del">
          <ac:chgData name="Catherine Forget" userId="f096774a-03fe-4dae-8bbb-d3e80bb1cd15" providerId="ADAL" clId="{569DA63D-5AC3-43D0-A128-A1DBD5565687}" dt="2021-10-13T13:36:37.733" v="6800" actId="26606"/>
          <ac:spMkLst>
            <pc:docMk/>
            <pc:sldMk cId="4261003237" sldId="478"/>
            <ac:spMk id="13" creationId="{CD8B4F24-440B-49E9-B85D-733523DC064B}"/>
          </ac:spMkLst>
        </pc:spChg>
        <pc:spChg chg="add del">
          <ac:chgData name="Catherine Forget" userId="f096774a-03fe-4dae-8bbb-d3e80bb1cd15" providerId="ADAL" clId="{569DA63D-5AC3-43D0-A128-A1DBD5565687}" dt="2021-10-13T13:36:59.685" v="6808" actId="26606"/>
          <ac:spMkLst>
            <pc:docMk/>
            <pc:sldMk cId="4261003237" sldId="478"/>
            <ac:spMk id="15" creationId="{131BAD53-4E89-4F62-BBB7-26359763ED39}"/>
          </ac:spMkLst>
        </pc:spChg>
        <pc:spChg chg="add del">
          <ac:chgData name="Catherine Forget" userId="f096774a-03fe-4dae-8bbb-d3e80bb1cd15" providerId="ADAL" clId="{569DA63D-5AC3-43D0-A128-A1DBD5565687}" dt="2021-10-13T13:36:59.685" v="6808" actId="26606"/>
          <ac:spMkLst>
            <pc:docMk/>
            <pc:sldMk cId="4261003237" sldId="478"/>
            <ac:spMk id="16" creationId="{62756DA2-40EB-4C6F-B962-5822FFB54FB6}"/>
          </ac:spMkLst>
        </pc:spChg>
        <pc:picChg chg="add mod">
          <ac:chgData name="Catherine Forget" userId="f096774a-03fe-4dae-8bbb-d3e80bb1cd15" providerId="ADAL" clId="{569DA63D-5AC3-43D0-A128-A1DBD5565687}" dt="2021-10-13T13:36:59.685" v="6808" actId="26606"/>
          <ac:picMkLst>
            <pc:docMk/>
            <pc:sldMk cId="4261003237" sldId="478"/>
            <ac:picMk id="6" creationId="{14942378-69CD-4417-A329-5549272AD40B}"/>
          </ac:picMkLst>
        </pc:picChg>
      </pc:sldChg>
      <pc:sldChg chg="modSp add mod ord modNotesTx">
        <pc:chgData name="Catherine Forget" userId="f096774a-03fe-4dae-8bbb-d3e80bb1cd15" providerId="ADAL" clId="{569DA63D-5AC3-43D0-A128-A1DBD5565687}" dt="2021-10-14T10:17:59.873" v="11401" actId="20577"/>
        <pc:sldMkLst>
          <pc:docMk/>
          <pc:sldMk cId="1800007146" sldId="479"/>
        </pc:sldMkLst>
        <pc:spChg chg="mod">
          <ac:chgData name="Catherine Forget" userId="f096774a-03fe-4dae-8bbb-d3e80bb1cd15" providerId="ADAL" clId="{569DA63D-5AC3-43D0-A128-A1DBD5565687}" dt="2021-10-14T08:44:38.779" v="9079"/>
          <ac:spMkLst>
            <pc:docMk/>
            <pc:sldMk cId="1800007146" sldId="479"/>
            <ac:spMk id="4" creationId="{00000000-0000-0000-0000-000000000000}"/>
          </ac:spMkLst>
        </pc:spChg>
        <pc:spChg chg="mod">
          <ac:chgData name="Catherine Forget" userId="f096774a-03fe-4dae-8bbb-d3e80bb1cd15" providerId="ADAL" clId="{569DA63D-5AC3-43D0-A128-A1DBD5565687}" dt="2021-10-14T10:17:59.873" v="11401" actId="20577"/>
          <ac:spMkLst>
            <pc:docMk/>
            <pc:sldMk cId="1800007146" sldId="479"/>
            <ac:spMk id="5" creationId="{00000000-0000-0000-0000-000000000000}"/>
          </ac:spMkLst>
        </pc:spChg>
      </pc:sldChg>
      <pc:sldChg chg="modSp add mod ord addCm delCm modCm modNotes modNotesTx">
        <pc:chgData name="Catherine Forget" userId="f096774a-03fe-4dae-8bbb-d3e80bb1cd15" providerId="ADAL" clId="{569DA63D-5AC3-43D0-A128-A1DBD5565687}" dt="2021-10-14T14:40:36.848" v="12456" actId="20577"/>
        <pc:sldMkLst>
          <pc:docMk/>
          <pc:sldMk cId="4116383463" sldId="480"/>
        </pc:sldMkLst>
        <pc:spChg chg="mod">
          <ac:chgData name="Catherine Forget" userId="f096774a-03fe-4dae-8bbb-d3e80bb1cd15" providerId="ADAL" clId="{569DA63D-5AC3-43D0-A128-A1DBD5565687}" dt="2021-10-14T08:44:41.417" v="9080"/>
          <ac:spMkLst>
            <pc:docMk/>
            <pc:sldMk cId="4116383463" sldId="480"/>
            <ac:spMk id="4" creationId="{00000000-0000-0000-0000-000000000000}"/>
          </ac:spMkLst>
        </pc:spChg>
        <pc:spChg chg="mod">
          <ac:chgData name="Catherine Forget" userId="f096774a-03fe-4dae-8bbb-d3e80bb1cd15" providerId="ADAL" clId="{569DA63D-5AC3-43D0-A128-A1DBD5565687}" dt="2021-10-14T14:40:36.848" v="12456" actId="20577"/>
          <ac:spMkLst>
            <pc:docMk/>
            <pc:sldMk cId="4116383463" sldId="480"/>
            <ac:spMk id="5" creationId="{00000000-0000-0000-0000-000000000000}"/>
          </ac:spMkLst>
        </pc:spChg>
      </pc:sldChg>
      <pc:sldChg chg="modSp add mod modNotesTx">
        <pc:chgData name="Catherine Forget" userId="f096774a-03fe-4dae-8bbb-d3e80bb1cd15" providerId="ADAL" clId="{569DA63D-5AC3-43D0-A128-A1DBD5565687}" dt="2021-10-14T18:48:26.906" v="12732" actId="207"/>
        <pc:sldMkLst>
          <pc:docMk/>
          <pc:sldMk cId="2670945700" sldId="481"/>
        </pc:sldMkLst>
        <pc:spChg chg="mod">
          <ac:chgData name="Catherine Forget" userId="f096774a-03fe-4dae-8bbb-d3e80bb1cd15" providerId="ADAL" clId="{569DA63D-5AC3-43D0-A128-A1DBD5565687}" dt="2021-10-14T08:38:30.117" v="9036"/>
          <ac:spMkLst>
            <pc:docMk/>
            <pc:sldMk cId="2670945700" sldId="481"/>
            <ac:spMk id="4" creationId="{00000000-0000-0000-0000-000000000000}"/>
          </ac:spMkLst>
        </pc:spChg>
        <pc:spChg chg="mod">
          <ac:chgData name="Catherine Forget" userId="f096774a-03fe-4dae-8bbb-d3e80bb1cd15" providerId="ADAL" clId="{569DA63D-5AC3-43D0-A128-A1DBD5565687}" dt="2021-10-14T18:48:26.906" v="12732" actId="207"/>
          <ac:spMkLst>
            <pc:docMk/>
            <pc:sldMk cId="2670945700" sldId="481"/>
            <ac:spMk id="5" creationId="{00000000-0000-0000-0000-000000000000}"/>
          </ac:spMkLst>
        </pc:spChg>
      </pc:sldChg>
      <pc:sldChg chg="modSp add mod modNotesTx">
        <pc:chgData name="Catherine Forget" userId="f096774a-03fe-4dae-8bbb-d3e80bb1cd15" providerId="ADAL" clId="{569DA63D-5AC3-43D0-A128-A1DBD5565687}" dt="2021-10-14T09:35:57.174" v="10585" actId="20577"/>
        <pc:sldMkLst>
          <pc:docMk/>
          <pc:sldMk cId="893815916" sldId="482"/>
        </pc:sldMkLst>
        <pc:spChg chg="mod">
          <ac:chgData name="Catherine Forget" userId="f096774a-03fe-4dae-8bbb-d3e80bb1cd15" providerId="ADAL" clId="{569DA63D-5AC3-43D0-A128-A1DBD5565687}" dt="2021-10-14T09:35:57.174" v="10585" actId="20577"/>
          <ac:spMkLst>
            <pc:docMk/>
            <pc:sldMk cId="893815916" sldId="482"/>
            <ac:spMk id="4" creationId="{00000000-0000-0000-0000-000000000000}"/>
          </ac:spMkLst>
        </pc:spChg>
        <pc:spChg chg="mod">
          <ac:chgData name="Catherine Forget" userId="f096774a-03fe-4dae-8bbb-d3e80bb1cd15" providerId="ADAL" clId="{569DA63D-5AC3-43D0-A128-A1DBD5565687}" dt="2021-10-14T08:38:30.117" v="9036"/>
          <ac:spMkLst>
            <pc:docMk/>
            <pc:sldMk cId="893815916" sldId="482"/>
            <ac:spMk id="5" creationId="{00000000-0000-0000-0000-000000000000}"/>
          </ac:spMkLst>
        </pc:spChg>
      </pc:sldChg>
      <pc:sldChg chg="modSp add mod">
        <pc:chgData name="Catherine Forget" userId="f096774a-03fe-4dae-8bbb-d3e80bb1cd15" providerId="ADAL" clId="{569DA63D-5AC3-43D0-A128-A1DBD5565687}" dt="2021-10-14T08:38:30.117" v="9036"/>
        <pc:sldMkLst>
          <pc:docMk/>
          <pc:sldMk cId="1513055899" sldId="483"/>
        </pc:sldMkLst>
        <pc:spChg chg="mod">
          <ac:chgData name="Catherine Forget" userId="f096774a-03fe-4dae-8bbb-d3e80bb1cd15" providerId="ADAL" clId="{569DA63D-5AC3-43D0-A128-A1DBD5565687}" dt="2021-10-14T08:38:30.117" v="9036"/>
          <ac:spMkLst>
            <pc:docMk/>
            <pc:sldMk cId="1513055899" sldId="483"/>
            <ac:spMk id="2" creationId="{EEC9687F-963D-4251-A260-BC4210381486}"/>
          </ac:spMkLst>
        </pc:spChg>
        <pc:spChg chg="mod">
          <ac:chgData name="Catherine Forget" userId="f096774a-03fe-4dae-8bbb-d3e80bb1cd15" providerId="ADAL" clId="{569DA63D-5AC3-43D0-A128-A1DBD5565687}" dt="2021-10-14T08:38:30.117" v="9036"/>
          <ac:spMkLst>
            <pc:docMk/>
            <pc:sldMk cId="1513055899" sldId="483"/>
            <ac:spMk id="3" creationId="{699CD17A-244C-42E4-A671-E4ED56495C45}"/>
          </ac:spMkLst>
        </pc:spChg>
      </pc:sldChg>
      <pc:sldChg chg="modSp add del mod">
        <pc:chgData name="Catherine Forget" userId="f096774a-03fe-4dae-8bbb-d3e80bb1cd15" providerId="ADAL" clId="{569DA63D-5AC3-43D0-A128-A1DBD5565687}" dt="2021-10-11T19:34:51.442" v="2476" actId="47"/>
        <pc:sldMkLst>
          <pc:docMk/>
          <pc:sldMk cId="3356898304" sldId="484"/>
        </pc:sldMkLst>
        <pc:spChg chg="mod">
          <ac:chgData name="Catherine Forget" userId="f096774a-03fe-4dae-8bbb-d3e80bb1cd15" providerId="ADAL" clId="{569DA63D-5AC3-43D0-A128-A1DBD5565687}" dt="2021-10-11T19:34:49.414" v="2475" actId="20577"/>
          <ac:spMkLst>
            <pc:docMk/>
            <pc:sldMk cId="3356898304" sldId="484"/>
            <ac:spMk id="4" creationId="{00000000-0000-0000-0000-000000000000}"/>
          </ac:spMkLst>
        </pc:spChg>
      </pc:sldChg>
      <pc:sldChg chg="modSp add mod ord modNotesTx">
        <pc:chgData name="Catherine Forget" userId="f096774a-03fe-4dae-8bbb-d3e80bb1cd15" providerId="ADAL" clId="{569DA63D-5AC3-43D0-A128-A1DBD5565687}" dt="2021-10-14T10:10:05.120" v="11298" actId="20577"/>
        <pc:sldMkLst>
          <pc:docMk/>
          <pc:sldMk cId="2068463619" sldId="485"/>
        </pc:sldMkLst>
        <pc:spChg chg="mod">
          <ac:chgData name="Catherine Forget" userId="f096774a-03fe-4dae-8bbb-d3e80bb1cd15" providerId="ADAL" clId="{569DA63D-5AC3-43D0-A128-A1DBD5565687}" dt="2021-10-14T08:50:07.167" v="9522" actId="20577"/>
          <ac:spMkLst>
            <pc:docMk/>
            <pc:sldMk cId="2068463619" sldId="485"/>
            <ac:spMk id="4" creationId="{00000000-0000-0000-0000-000000000000}"/>
          </ac:spMkLst>
        </pc:spChg>
        <pc:spChg chg="mod">
          <ac:chgData name="Catherine Forget" userId="f096774a-03fe-4dae-8bbb-d3e80bb1cd15" providerId="ADAL" clId="{569DA63D-5AC3-43D0-A128-A1DBD5565687}" dt="2021-10-14T09:07:04.962" v="10164" actId="20577"/>
          <ac:spMkLst>
            <pc:docMk/>
            <pc:sldMk cId="2068463619" sldId="485"/>
            <ac:spMk id="5" creationId="{00000000-0000-0000-0000-000000000000}"/>
          </ac:spMkLst>
        </pc:spChg>
      </pc:sldChg>
      <pc:sldChg chg="modSp add mod modNotesTx">
        <pc:chgData name="Catherine Forget" userId="f096774a-03fe-4dae-8bbb-d3e80bb1cd15" providerId="ADAL" clId="{569DA63D-5AC3-43D0-A128-A1DBD5565687}" dt="2021-10-14T09:35:31.964" v="10568" actId="20577"/>
        <pc:sldMkLst>
          <pc:docMk/>
          <pc:sldMk cId="763359339" sldId="486"/>
        </pc:sldMkLst>
        <pc:spChg chg="mod">
          <ac:chgData name="Catherine Forget" userId="f096774a-03fe-4dae-8bbb-d3e80bb1cd15" providerId="ADAL" clId="{569DA63D-5AC3-43D0-A128-A1DBD5565687}" dt="2021-10-14T09:35:31.964" v="10568" actId="20577"/>
          <ac:spMkLst>
            <pc:docMk/>
            <pc:sldMk cId="763359339" sldId="486"/>
            <ac:spMk id="4" creationId="{00000000-0000-0000-0000-000000000000}"/>
          </ac:spMkLst>
        </pc:spChg>
        <pc:spChg chg="mod">
          <ac:chgData name="Catherine Forget" userId="f096774a-03fe-4dae-8bbb-d3e80bb1cd15" providerId="ADAL" clId="{569DA63D-5AC3-43D0-A128-A1DBD5565687}" dt="2021-10-14T08:41:46.241" v="9062" actId="20577"/>
          <ac:spMkLst>
            <pc:docMk/>
            <pc:sldMk cId="763359339" sldId="486"/>
            <ac:spMk id="5" creationId="{00000000-0000-0000-0000-000000000000}"/>
          </ac:spMkLst>
        </pc:spChg>
      </pc:sldChg>
      <pc:sldChg chg="modSp add del mod">
        <pc:chgData name="Catherine Forget" userId="f096774a-03fe-4dae-8bbb-d3e80bb1cd15" providerId="ADAL" clId="{569DA63D-5AC3-43D0-A128-A1DBD5565687}" dt="2021-10-14T14:49:03.569" v="12518" actId="47"/>
        <pc:sldMkLst>
          <pc:docMk/>
          <pc:sldMk cId="294918315" sldId="487"/>
        </pc:sldMkLst>
        <pc:spChg chg="mod">
          <ac:chgData name="Catherine Forget" userId="f096774a-03fe-4dae-8bbb-d3e80bb1cd15" providerId="ADAL" clId="{569DA63D-5AC3-43D0-A128-A1DBD5565687}" dt="2021-10-14T08:38:30.117" v="9036"/>
          <ac:spMkLst>
            <pc:docMk/>
            <pc:sldMk cId="294918315" sldId="487"/>
            <ac:spMk id="4" creationId="{00000000-0000-0000-0000-000000000000}"/>
          </ac:spMkLst>
        </pc:spChg>
        <pc:spChg chg="mod">
          <ac:chgData name="Catherine Forget" userId="f096774a-03fe-4dae-8bbb-d3e80bb1cd15" providerId="ADAL" clId="{569DA63D-5AC3-43D0-A128-A1DBD5565687}" dt="2021-10-14T11:36:45.175" v="11441" actId="20577"/>
          <ac:spMkLst>
            <pc:docMk/>
            <pc:sldMk cId="294918315" sldId="487"/>
            <ac:spMk id="5" creationId="{00000000-0000-0000-0000-000000000000}"/>
          </ac:spMkLst>
        </pc:spChg>
      </pc:sldChg>
      <pc:sldChg chg="modSp add del mod ord">
        <pc:chgData name="Catherine Forget" userId="f096774a-03fe-4dae-8bbb-d3e80bb1cd15" providerId="ADAL" clId="{569DA63D-5AC3-43D0-A128-A1DBD5565687}" dt="2021-10-11T20:19:15.368" v="3109" actId="47"/>
        <pc:sldMkLst>
          <pc:docMk/>
          <pc:sldMk cId="3754928517" sldId="487"/>
        </pc:sldMkLst>
        <pc:spChg chg="mod">
          <ac:chgData name="Catherine Forget" userId="f096774a-03fe-4dae-8bbb-d3e80bb1cd15" providerId="ADAL" clId="{569DA63D-5AC3-43D0-A128-A1DBD5565687}" dt="2021-10-11T20:18:26.982" v="3105" actId="20577"/>
          <ac:spMkLst>
            <pc:docMk/>
            <pc:sldMk cId="3754928517" sldId="487"/>
            <ac:spMk id="5" creationId="{00000000-0000-0000-0000-000000000000}"/>
          </ac:spMkLst>
        </pc:spChg>
      </pc:sldChg>
      <pc:sldChg chg="add del">
        <pc:chgData name="Catherine Forget" userId="f096774a-03fe-4dae-8bbb-d3e80bb1cd15" providerId="ADAL" clId="{569DA63D-5AC3-43D0-A128-A1DBD5565687}" dt="2021-10-14T14:57:34.957" v="12602" actId="47"/>
        <pc:sldMkLst>
          <pc:docMk/>
          <pc:sldMk cId="4237735650" sldId="487"/>
        </pc:sldMkLst>
      </pc:sldChg>
      <pc:sldChg chg="modSp add del mod ord modNotesTx">
        <pc:chgData name="Catherine Forget" userId="f096774a-03fe-4dae-8bbb-d3e80bb1cd15" providerId="ADAL" clId="{569DA63D-5AC3-43D0-A128-A1DBD5565687}" dt="2021-10-14T14:49:03.569" v="12518" actId="47"/>
        <pc:sldMkLst>
          <pc:docMk/>
          <pc:sldMk cId="1882852458" sldId="488"/>
        </pc:sldMkLst>
        <pc:spChg chg="mod">
          <ac:chgData name="Catherine Forget" userId="f096774a-03fe-4dae-8bbb-d3e80bb1cd15" providerId="ADAL" clId="{569DA63D-5AC3-43D0-A128-A1DBD5565687}" dt="2021-10-14T08:38:30.117" v="9036"/>
          <ac:spMkLst>
            <pc:docMk/>
            <pc:sldMk cId="1882852458" sldId="488"/>
            <ac:spMk id="4" creationId="{00000000-0000-0000-0000-000000000000}"/>
          </ac:spMkLst>
        </pc:spChg>
        <pc:spChg chg="mod">
          <ac:chgData name="Catherine Forget" userId="f096774a-03fe-4dae-8bbb-d3e80bb1cd15" providerId="ADAL" clId="{569DA63D-5AC3-43D0-A128-A1DBD5565687}" dt="2021-10-14T10:08:37.363" v="11219" actId="404"/>
          <ac:spMkLst>
            <pc:docMk/>
            <pc:sldMk cId="1882852458" sldId="488"/>
            <ac:spMk id="5" creationId="{00000000-0000-0000-0000-000000000000}"/>
          </ac:spMkLst>
        </pc:spChg>
      </pc:sldChg>
      <pc:sldChg chg="add">
        <pc:chgData name="Catherine Forget" userId="f096774a-03fe-4dae-8bbb-d3e80bb1cd15" providerId="ADAL" clId="{569DA63D-5AC3-43D0-A128-A1DBD5565687}" dt="2021-10-14T14:49:14.066" v="12519"/>
        <pc:sldMkLst>
          <pc:docMk/>
          <pc:sldMk cId="1973121078" sldId="488"/>
        </pc:sldMkLst>
      </pc:sldChg>
      <pc:sldChg chg="modSp add del mod">
        <pc:chgData name="Catherine Forget" userId="f096774a-03fe-4dae-8bbb-d3e80bb1cd15" providerId="ADAL" clId="{569DA63D-5AC3-43D0-A128-A1DBD5565687}" dt="2021-10-14T14:49:03.569" v="12518" actId="47"/>
        <pc:sldMkLst>
          <pc:docMk/>
          <pc:sldMk cId="1983439147" sldId="489"/>
        </pc:sldMkLst>
        <pc:spChg chg="mod">
          <ac:chgData name="Catherine Forget" userId="f096774a-03fe-4dae-8bbb-d3e80bb1cd15" providerId="ADAL" clId="{569DA63D-5AC3-43D0-A128-A1DBD5565687}" dt="2021-10-14T08:38:30.117" v="9036"/>
          <ac:spMkLst>
            <pc:docMk/>
            <pc:sldMk cId="1983439147" sldId="489"/>
            <ac:spMk id="4" creationId="{00000000-0000-0000-0000-000000000000}"/>
          </ac:spMkLst>
        </pc:spChg>
        <pc:spChg chg="mod">
          <ac:chgData name="Catherine Forget" userId="f096774a-03fe-4dae-8bbb-d3e80bb1cd15" providerId="ADAL" clId="{569DA63D-5AC3-43D0-A128-A1DBD5565687}" dt="2021-10-14T11:36:35.454" v="11437" actId="20577"/>
          <ac:spMkLst>
            <pc:docMk/>
            <pc:sldMk cId="1983439147" sldId="489"/>
            <ac:spMk id="5" creationId="{00000000-0000-0000-0000-000000000000}"/>
          </ac:spMkLst>
        </pc:spChg>
      </pc:sldChg>
      <pc:sldChg chg="add del modNotesTx">
        <pc:chgData name="Catherine Forget" userId="f096774a-03fe-4dae-8bbb-d3e80bb1cd15" providerId="ADAL" clId="{569DA63D-5AC3-43D0-A128-A1DBD5565687}" dt="2021-10-14T14:57:42.271" v="12603" actId="47"/>
        <pc:sldMkLst>
          <pc:docMk/>
          <pc:sldMk cId="3060659307" sldId="489"/>
        </pc:sldMkLst>
      </pc:sldChg>
      <pc:sldChg chg="modSp add del mod">
        <pc:chgData name="Catherine Forget" userId="f096774a-03fe-4dae-8bbb-d3e80bb1cd15" providerId="ADAL" clId="{569DA63D-5AC3-43D0-A128-A1DBD5565687}" dt="2021-10-13T15:44:51.144" v="7811" actId="47"/>
        <pc:sldMkLst>
          <pc:docMk/>
          <pc:sldMk cId="645216926" sldId="490"/>
        </pc:sldMkLst>
        <pc:spChg chg="mod">
          <ac:chgData name="Catherine Forget" userId="f096774a-03fe-4dae-8bbb-d3e80bb1cd15" providerId="ADAL" clId="{569DA63D-5AC3-43D0-A128-A1DBD5565687}" dt="2021-10-13T15:43:30.609" v="7788" actId="120"/>
          <ac:spMkLst>
            <pc:docMk/>
            <pc:sldMk cId="645216926" sldId="490"/>
            <ac:spMk id="5" creationId="{00000000-0000-0000-0000-000000000000}"/>
          </ac:spMkLst>
        </pc:spChg>
      </pc:sldChg>
      <pc:sldChg chg="modSp add mod">
        <pc:chgData name="Catherine Forget" userId="f096774a-03fe-4dae-8bbb-d3e80bb1cd15" providerId="ADAL" clId="{569DA63D-5AC3-43D0-A128-A1DBD5565687}" dt="2021-10-14T14:47:49.800" v="12516" actId="113"/>
        <pc:sldMkLst>
          <pc:docMk/>
          <pc:sldMk cId="2178875729" sldId="491"/>
        </pc:sldMkLst>
        <pc:spChg chg="mod">
          <ac:chgData name="Catherine Forget" userId="f096774a-03fe-4dae-8bbb-d3e80bb1cd15" providerId="ADAL" clId="{569DA63D-5AC3-43D0-A128-A1DBD5565687}" dt="2021-10-14T08:38:30.117" v="9036"/>
          <ac:spMkLst>
            <pc:docMk/>
            <pc:sldMk cId="2178875729" sldId="491"/>
            <ac:spMk id="4" creationId="{00000000-0000-0000-0000-000000000000}"/>
          </ac:spMkLst>
        </pc:spChg>
        <pc:spChg chg="mod">
          <ac:chgData name="Catherine Forget" userId="f096774a-03fe-4dae-8bbb-d3e80bb1cd15" providerId="ADAL" clId="{569DA63D-5AC3-43D0-A128-A1DBD5565687}" dt="2021-10-14T14:47:49.800" v="12516" actId="113"/>
          <ac:spMkLst>
            <pc:docMk/>
            <pc:sldMk cId="2178875729" sldId="491"/>
            <ac:spMk id="5" creationId="{00000000-0000-0000-0000-000000000000}"/>
          </ac:spMkLst>
        </pc:spChg>
      </pc:sldChg>
      <pc:sldChg chg="addSp delSp modSp add mod ord modNotesTx">
        <pc:chgData name="Catherine Forget" userId="f096774a-03fe-4dae-8bbb-d3e80bb1cd15" providerId="ADAL" clId="{569DA63D-5AC3-43D0-A128-A1DBD5565687}" dt="2021-10-14T14:59:46.310" v="12613" actId="120"/>
        <pc:sldMkLst>
          <pc:docMk/>
          <pc:sldMk cId="375845281" sldId="492"/>
        </pc:sldMkLst>
        <pc:spChg chg="mod">
          <ac:chgData name="Catherine Forget" userId="f096774a-03fe-4dae-8bbb-d3e80bb1cd15" providerId="ADAL" clId="{569DA63D-5AC3-43D0-A128-A1DBD5565687}" dt="2021-10-14T08:38:30.117" v="9036"/>
          <ac:spMkLst>
            <pc:docMk/>
            <pc:sldMk cId="375845281" sldId="492"/>
            <ac:spMk id="4" creationId="{00000000-0000-0000-0000-000000000000}"/>
          </ac:spMkLst>
        </pc:spChg>
        <pc:spChg chg="mod">
          <ac:chgData name="Catherine Forget" userId="f096774a-03fe-4dae-8bbb-d3e80bb1cd15" providerId="ADAL" clId="{569DA63D-5AC3-43D0-A128-A1DBD5565687}" dt="2021-10-14T14:59:46.310" v="12613" actId="120"/>
          <ac:spMkLst>
            <pc:docMk/>
            <pc:sldMk cId="375845281" sldId="492"/>
            <ac:spMk id="5" creationId="{00000000-0000-0000-0000-000000000000}"/>
          </ac:spMkLst>
        </pc:spChg>
        <pc:spChg chg="add del">
          <ac:chgData name="Catherine Forget" userId="f096774a-03fe-4dae-8bbb-d3e80bb1cd15" providerId="ADAL" clId="{569DA63D-5AC3-43D0-A128-A1DBD5565687}" dt="2021-10-12T20:21:12.859" v="4172" actId="22"/>
          <ac:spMkLst>
            <pc:docMk/>
            <pc:sldMk cId="375845281" sldId="492"/>
            <ac:spMk id="6" creationId="{179EDCE8-2125-48C6-8399-0AF6F6BDB102}"/>
          </ac:spMkLst>
        </pc:spChg>
        <pc:spChg chg="add del">
          <ac:chgData name="Catherine Forget" userId="f096774a-03fe-4dae-8bbb-d3e80bb1cd15" providerId="ADAL" clId="{569DA63D-5AC3-43D0-A128-A1DBD5565687}" dt="2021-10-12T20:21:15.144" v="4174" actId="22"/>
          <ac:spMkLst>
            <pc:docMk/>
            <pc:sldMk cId="375845281" sldId="492"/>
            <ac:spMk id="7" creationId="{9B5F53AD-2338-4B66-907E-FF65EA67FAB7}"/>
          </ac:spMkLst>
        </pc:spChg>
      </pc:sldChg>
      <pc:sldChg chg="modSp add del mod">
        <pc:chgData name="Catherine Forget" userId="f096774a-03fe-4dae-8bbb-d3e80bb1cd15" providerId="ADAL" clId="{569DA63D-5AC3-43D0-A128-A1DBD5565687}" dt="2021-10-14T15:07:11.925" v="12643" actId="47"/>
        <pc:sldMkLst>
          <pc:docMk/>
          <pc:sldMk cId="240060994" sldId="493"/>
        </pc:sldMkLst>
        <pc:spChg chg="mod">
          <ac:chgData name="Catherine Forget" userId="f096774a-03fe-4dae-8bbb-d3e80bb1cd15" providerId="ADAL" clId="{569DA63D-5AC3-43D0-A128-A1DBD5565687}" dt="2021-10-14T08:38:30.117" v="9036"/>
          <ac:spMkLst>
            <pc:docMk/>
            <pc:sldMk cId="240060994" sldId="493"/>
            <ac:spMk id="2" creationId="{EEC9687F-963D-4251-A260-BC4210381486}"/>
          </ac:spMkLst>
        </pc:spChg>
        <pc:spChg chg="mod">
          <ac:chgData name="Catherine Forget" userId="f096774a-03fe-4dae-8bbb-d3e80bb1cd15" providerId="ADAL" clId="{569DA63D-5AC3-43D0-A128-A1DBD5565687}" dt="2021-10-13T11:42:32.398" v="5362" actId="20577"/>
          <ac:spMkLst>
            <pc:docMk/>
            <pc:sldMk cId="240060994" sldId="493"/>
            <ac:spMk id="3" creationId="{699CD17A-244C-42E4-A671-E4ED56495C45}"/>
          </ac:spMkLst>
        </pc:spChg>
      </pc:sldChg>
      <pc:sldChg chg="modSp add mod ord modNotesTx">
        <pc:chgData name="Catherine Forget" userId="f096774a-03fe-4dae-8bbb-d3e80bb1cd15" providerId="ADAL" clId="{569DA63D-5AC3-43D0-A128-A1DBD5565687}" dt="2021-10-14T11:51:17.093" v="12010" actId="20577"/>
        <pc:sldMkLst>
          <pc:docMk/>
          <pc:sldMk cId="3619538152" sldId="494"/>
        </pc:sldMkLst>
        <pc:spChg chg="mod">
          <ac:chgData name="Catherine Forget" userId="f096774a-03fe-4dae-8bbb-d3e80bb1cd15" providerId="ADAL" clId="{569DA63D-5AC3-43D0-A128-A1DBD5565687}" dt="2021-10-14T08:38:30.117" v="9036"/>
          <ac:spMkLst>
            <pc:docMk/>
            <pc:sldMk cId="3619538152" sldId="494"/>
            <ac:spMk id="4" creationId="{00000000-0000-0000-0000-000000000000}"/>
          </ac:spMkLst>
        </pc:spChg>
        <pc:spChg chg="mod">
          <ac:chgData name="Catherine Forget" userId="f096774a-03fe-4dae-8bbb-d3e80bb1cd15" providerId="ADAL" clId="{569DA63D-5AC3-43D0-A128-A1DBD5565687}" dt="2021-10-14T11:51:17.093" v="12010" actId="20577"/>
          <ac:spMkLst>
            <pc:docMk/>
            <pc:sldMk cId="3619538152" sldId="494"/>
            <ac:spMk id="5" creationId="{00000000-0000-0000-0000-000000000000}"/>
          </ac:spMkLst>
        </pc:spChg>
      </pc:sldChg>
      <pc:sldChg chg="modSp add mod">
        <pc:chgData name="Catherine Forget" userId="f096774a-03fe-4dae-8bbb-d3e80bb1cd15" providerId="ADAL" clId="{569DA63D-5AC3-43D0-A128-A1DBD5565687}" dt="2021-10-14T08:38:30.117" v="9036"/>
        <pc:sldMkLst>
          <pc:docMk/>
          <pc:sldMk cId="762660702" sldId="495"/>
        </pc:sldMkLst>
        <pc:spChg chg="mod">
          <ac:chgData name="Catherine Forget" userId="f096774a-03fe-4dae-8bbb-d3e80bb1cd15" providerId="ADAL" clId="{569DA63D-5AC3-43D0-A128-A1DBD5565687}" dt="2021-10-14T08:38:30.117" v="9036"/>
          <ac:spMkLst>
            <pc:docMk/>
            <pc:sldMk cId="762660702" sldId="495"/>
            <ac:spMk id="2" creationId="{EEC9687F-963D-4251-A260-BC4210381486}"/>
          </ac:spMkLst>
        </pc:spChg>
        <pc:spChg chg="mod">
          <ac:chgData name="Catherine Forget" userId="f096774a-03fe-4dae-8bbb-d3e80bb1cd15" providerId="ADAL" clId="{569DA63D-5AC3-43D0-A128-A1DBD5565687}" dt="2021-10-13T11:42:51.982" v="5377" actId="1076"/>
          <ac:spMkLst>
            <pc:docMk/>
            <pc:sldMk cId="762660702" sldId="495"/>
            <ac:spMk id="3" creationId="{699CD17A-244C-42E4-A671-E4ED56495C45}"/>
          </ac:spMkLst>
        </pc:spChg>
      </pc:sldChg>
      <pc:sldChg chg="addSp delSp modSp add mod modNotesTx">
        <pc:chgData name="Catherine Forget" userId="f096774a-03fe-4dae-8bbb-d3e80bb1cd15" providerId="ADAL" clId="{569DA63D-5AC3-43D0-A128-A1DBD5565687}" dt="2021-10-14T08:38:30.117" v="9036"/>
        <pc:sldMkLst>
          <pc:docMk/>
          <pc:sldMk cId="3623113783" sldId="496"/>
        </pc:sldMkLst>
        <pc:spChg chg="mod">
          <ac:chgData name="Catherine Forget" userId="f096774a-03fe-4dae-8bbb-d3e80bb1cd15" providerId="ADAL" clId="{569DA63D-5AC3-43D0-A128-A1DBD5565687}" dt="2021-10-14T08:38:30.117" v="9036"/>
          <ac:spMkLst>
            <pc:docMk/>
            <pc:sldMk cId="3623113783" sldId="496"/>
            <ac:spMk id="4" creationId="{00000000-0000-0000-0000-000000000000}"/>
          </ac:spMkLst>
        </pc:spChg>
        <pc:spChg chg="add del mod">
          <ac:chgData name="Catherine Forget" userId="f096774a-03fe-4dae-8bbb-d3e80bb1cd15" providerId="ADAL" clId="{569DA63D-5AC3-43D0-A128-A1DBD5565687}" dt="2021-10-13T12:11:36.438" v="5592" actId="12084"/>
          <ac:spMkLst>
            <pc:docMk/>
            <pc:sldMk cId="3623113783" sldId="496"/>
            <ac:spMk id="5" creationId="{00000000-0000-0000-0000-000000000000}"/>
          </ac:spMkLst>
        </pc:spChg>
        <pc:graphicFrameChg chg="add del mod modGraphic">
          <ac:chgData name="Catherine Forget" userId="f096774a-03fe-4dae-8bbb-d3e80bb1cd15" providerId="ADAL" clId="{569DA63D-5AC3-43D0-A128-A1DBD5565687}" dt="2021-10-13T12:09:13.384" v="5574" actId="12084"/>
          <ac:graphicFrameMkLst>
            <pc:docMk/>
            <pc:sldMk cId="3623113783" sldId="496"/>
            <ac:graphicFrameMk id="6" creationId="{7011CF18-ADB3-4548-8BB6-371131F924DD}"/>
          </ac:graphicFrameMkLst>
        </pc:graphicFrameChg>
        <pc:graphicFrameChg chg="add del mod modGraphic">
          <ac:chgData name="Catherine Forget" userId="f096774a-03fe-4dae-8bbb-d3e80bb1cd15" providerId="ADAL" clId="{569DA63D-5AC3-43D0-A128-A1DBD5565687}" dt="2021-10-13T12:10:48.951" v="5590" actId="1032"/>
          <ac:graphicFrameMkLst>
            <pc:docMk/>
            <pc:sldMk cId="3623113783" sldId="496"/>
            <ac:graphicFrameMk id="7" creationId="{7226CF22-1CBC-4F1F-B4CD-3BF0879CA6DB}"/>
          </ac:graphicFrameMkLst>
        </pc:graphicFrameChg>
        <pc:graphicFrameChg chg="add mod">
          <ac:chgData name="Catherine Forget" userId="f096774a-03fe-4dae-8bbb-d3e80bb1cd15" providerId="ADAL" clId="{569DA63D-5AC3-43D0-A128-A1DBD5565687}" dt="2021-10-14T08:38:30.117" v="9036"/>
          <ac:graphicFrameMkLst>
            <pc:docMk/>
            <pc:sldMk cId="3623113783" sldId="496"/>
            <ac:graphicFrameMk id="8" creationId="{0E2E57BF-C630-4883-8215-32E7F0CE6972}"/>
          </ac:graphicFrameMkLst>
        </pc:graphicFrameChg>
      </pc:sldChg>
      <pc:sldChg chg="addSp modSp add del mod modNotesTx">
        <pc:chgData name="Catherine Forget" userId="f096774a-03fe-4dae-8bbb-d3e80bb1cd15" providerId="ADAL" clId="{569DA63D-5AC3-43D0-A128-A1DBD5565687}" dt="2021-10-13T12:27:44.471" v="5912" actId="47"/>
        <pc:sldMkLst>
          <pc:docMk/>
          <pc:sldMk cId="1581394499" sldId="497"/>
        </pc:sldMkLst>
        <pc:graphicFrameChg chg="mod">
          <ac:chgData name="Catherine Forget" userId="f096774a-03fe-4dae-8bbb-d3e80bb1cd15" providerId="ADAL" clId="{569DA63D-5AC3-43D0-A128-A1DBD5565687}" dt="2021-10-13T12:14:12.189" v="5601" actId="14100"/>
          <ac:graphicFrameMkLst>
            <pc:docMk/>
            <pc:sldMk cId="1581394499" sldId="497"/>
            <ac:graphicFrameMk id="8" creationId="{0E2E57BF-C630-4883-8215-32E7F0CE6972}"/>
          </ac:graphicFrameMkLst>
        </pc:graphicFrameChg>
        <pc:picChg chg="add mod">
          <ac:chgData name="Catherine Forget" userId="f096774a-03fe-4dae-8bbb-d3e80bb1cd15" providerId="ADAL" clId="{569DA63D-5AC3-43D0-A128-A1DBD5565687}" dt="2021-10-13T12:14:31.441" v="5603" actId="1076"/>
          <ac:picMkLst>
            <pc:docMk/>
            <pc:sldMk cId="1581394499" sldId="497"/>
            <ac:picMk id="3" creationId="{77B6676C-E900-4F27-8165-5C0C6FA318E6}"/>
          </ac:picMkLst>
        </pc:picChg>
      </pc:sldChg>
      <pc:sldChg chg="addSp delSp modSp add mod modNotesTx">
        <pc:chgData name="Catherine Forget" userId="f096774a-03fe-4dae-8bbb-d3e80bb1cd15" providerId="ADAL" clId="{569DA63D-5AC3-43D0-A128-A1DBD5565687}" dt="2021-10-14T14:28:27.804" v="12412" actId="20577"/>
        <pc:sldMkLst>
          <pc:docMk/>
          <pc:sldMk cId="2890021658" sldId="498"/>
        </pc:sldMkLst>
        <pc:spChg chg="add del">
          <ac:chgData name="Catherine Forget" userId="f096774a-03fe-4dae-8bbb-d3e80bb1cd15" providerId="ADAL" clId="{569DA63D-5AC3-43D0-A128-A1DBD5565687}" dt="2021-10-14T08:06:40.462" v="8672" actId="478"/>
          <ac:spMkLst>
            <pc:docMk/>
            <pc:sldMk cId="2890021658" sldId="498"/>
            <ac:spMk id="2" creationId="{34768C66-BB74-43FD-9406-BBF31DE65AB1}"/>
          </ac:spMkLst>
        </pc:spChg>
        <pc:spChg chg="mod">
          <ac:chgData name="Catherine Forget" userId="f096774a-03fe-4dae-8bbb-d3e80bb1cd15" providerId="ADAL" clId="{569DA63D-5AC3-43D0-A128-A1DBD5565687}" dt="2021-10-14T09:35:25.125" v="10560" actId="20577"/>
          <ac:spMkLst>
            <pc:docMk/>
            <pc:sldMk cId="2890021658" sldId="498"/>
            <ac:spMk id="4" creationId="{00000000-0000-0000-0000-000000000000}"/>
          </ac:spMkLst>
        </pc:spChg>
        <pc:spChg chg="mod">
          <ac:chgData name="Catherine Forget" userId="f096774a-03fe-4dae-8bbb-d3e80bb1cd15" providerId="ADAL" clId="{569DA63D-5AC3-43D0-A128-A1DBD5565687}" dt="2021-10-14T14:28:27.804" v="12412" actId="20577"/>
          <ac:spMkLst>
            <pc:docMk/>
            <pc:sldMk cId="2890021658" sldId="498"/>
            <ac:spMk id="5" creationId="{00000000-0000-0000-0000-000000000000}"/>
          </ac:spMkLst>
        </pc:spChg>
      </pc:sldChg>
      <pc:sldChg chg="modSp add mod ord">
        <pc:chgData name="Catherine Forget" userId="f096774a-03fe-4dae-8bbb-d3e80bb1cd15" providerId="ADAL" clId="{569DA63D-5AC3-43D0-A128-A1DBD5565687}" dt="2021-10-14T14:35:23.113" v="12419" actId="20577"/>
        <pc:sldMkLst>
          <pc:docMk/>
          <pc:sldMk cId="1324999125" sldId="499"/>
        </pc:sldMkLst>
        <pc:spChg chg="mod">
          <ac:chgData name="Catherine Forget" userId="f096774a-03fe-4dae-8bbb-d3e80bb1cd15" providerId="ADAL" clId="{569DA63D-5AC3-43D0-A128-A1DBD5565687}" dt="2021-10-14T08:38:30.117" v="9036"/>
          <ac:spMkLst>
            <pc:docMk/>
            <pc:sldMk cId="1324999125" sldId="499"/>
            <ac:spMk id="4" creationId="{00000000-0000-0000-0000-000000000000}"/>
          </ac:spMkLst>
        </pc:spChg>
        <pc:spChg chg="mod">
          <ac:chgData name="Catherine Forget" userId="f096774a-03fe-4dae-8bbb-d3e80bb1cd15" providerId="ADAL" clId="{569DA63D-5AC3-43D0-A128-A1DBD5565687}" dt="2021-10-14T14:35:23.113" v="12419" actId="20577"/>
          <ac:spMkLst>
            <pc:docMk/>
            <pc:sldMk cId="1324999125" sldId="499"/>
            <ac:spMk id="5" creationId="{00000000-0000-0000-0000-000000000000}"/>
          </ac:spMkLst>
        </pc:spChg>
      </pc:sldChg>
      <pc:sldChg chg="addSp delSp modSp add del mod">
        <pc:chgData name="Catherine Forget" userId="f096774a-03fe-4dae-8bbb-d3e80bb1cd15" providerId="ADAL" clId="{569DA63D-5AC3-43D0-A128-A1DBD5565687}" dt="2021-10-13T18:54:38.212" v="8019" actId="47"/>
        <pc:sldMkLst>
          <pc:docMk/>
          <pc:sldMk cId="2877338881" sldId="500"/>
        </pc:sldMkLst>
        <pc:spChg chg="mod">
          <ac:chgData name="Catherine Forget" userId="f096774a-03fe-4dae-8bbb-d3e80bb1cd15" providerId="ADAL" clId="{569DA63D-5AC3-43D0-A128-A1DBD5565687}" dt="2021-10-13T13:15:23.068" v="6648" actId="1076"/>
          <ac:spMkLst>
            <pc:docMk/>
            <pc:sldMk cId="2877338881" sldId="500"/>
            <ac:spMk id="4" creationId="{00000000-0000-0000-0000-000000000000}"/>
          </ac:spMkLst>
        </pc:spChg>
        <pc:spChg chg="add del mod">
          <ac:chgData name="Catherine Forget" userId="f096774a-03fe-4dae-8bbb-d3e80bb1cd15" providerId="ADAL" clId="{569DA63D-5AC3-43D0-A128-A1DBD5565687}" dt="2021-10-13T18:44:51.806" v="7851" actId="12084"/>
          <ac:spMkLst>
            <pc:docMk/>
            <pc:sldMk cId="2877338881" sldId="500"/>
            <ac:spMk id="5" creationId="{C413DCFB-82DE-4A18-871B-040FC83406AB}"/>
          </ac:spMkLst>
        </pc:spChg>
        <pc:spChg chg="mod">
          <ac:chgData name="Catherine Forget" userId="f096774a-03fe-4dae-8bbb-d3e80bb1cd15" providerId="ADAL" clId="{569DA63D-5AC3-43D0-A128-A1DBD5565687}" dt="2021-10-13T13:15:43.409" v="6650" actId="18245"/>
          <ac:spMkLst>
            <pc:docMk/>
            <pc:sldMk cId="2877338881" sldId="500"/>
            <ac:spMk id="6" creationId="{7FC599D7-1C3C-4C21-83A1-A8202CDF544E}"/>
          </ac:spMkLst>
        </pc:spChg>
        <pc:spChg chg="mod">
          <ac:chgData name="Catherine Forget" userId="f096774a-03fe-4dae-8bbb-d3e80bb1cd15" providerId="ADAL" clId="{569DA63D-5AC3-43D0-A128-A1DBD5565687}" dt="2021-10-13T13:15:43.409" v="6650" actId="18245"/>
          <ac:spMkLst>
            <pc:docMk/>
            <pc:sldMk cId="2877338881" sldId="500"/>
            <ac:spMk id="7" creationId="{B8595DEB-51C1-4EF2-9E04-44D9AA7E6B2A}"/>
          </ac:spMkLst>
        </pc:spChg>
        <pc:spChg chg="mod">
          <ac:chgData name="Catherine Forget" userId="f096774a-03fe-4dae-8bbb-d3e80bb1cd15" providerId="ADAL" clId="{569DA63D-5AC3-43D0-A128-A1DBD5565687}" dt="2021-10-13T13:15:43.409" v="6650" actId="18245"/>
          <ac:spMkLst>
            <pc:docMk/>
            <pc:sldMk cId="2877338881" sldId="500"/>
            <ac:spMk id="9" creationId="{47ED9BE8-E08C-4940-9988-C6A20BFFFBAD}"/>
          </ac:spMkLst>
        </pc:spChg>
        <pc:spChg chg="mod">
          <ac:chgData name="Catherine Forget" userId="f096774a-03fe-4dae-8bbb-d3e80bb1cd15" providerId="ADAL" clId="{569DA63D-5AC3-43D0-A128-A1DBD5565687}" dt="2021-10-13T13:15:43.409" v="6650" actId="18245"/>
          <ac:spMkLst>
            <pc:docMk/>
            <pc:sldMk cId="2877338881" sldId="500"/>
            <ac:spMk id="10" creationId="{7B9E3E50-B378-4742-885C-C4AD114D79B9}"/>
          </ac:spMkLst>
        </pc:spChg>
        <pc:spChg chg="mod">
          <ac:chgData name="Catherine Forget" userId="f096774a-03fe-4dae-8bbb-d3e80bb1cd15" providerId="ADAL" clId="{569DA63D-5AC3-43D0-A128-A1DBD5565687}" dt="2021-10-13T13:15:43.409" v="6650" actId="18245"/>
          <ac:spMkLst>
            <pc:docMk/>
            <pc:sldMk cId="2877338881" sldId="500"/>
            <ac:spMk id="11" creationId="{63937FF9-192B-4130-A2D6-917FA2762609}"/>
          </ac:spMkLst>
        </pc:spChg>
        <pc:spChg chg="mod">
          <ac:chgData name="Catherine Forget" userId="f096774a-03fe-4dae-8bbb-d3e80bb1cd15" providerId="ADAL" clId="{569DA63D-5AC3-43D0-A128-A1DBD5565687}" dt="2021-10-13T13:15:43.409" v="6650" actId="18245"/>
          <ac:spMkLst>
            <pc:docMk/>
            <pc:sldMk cId="2877338881" sldId="500"/>
            <ac:spMk id="12" creationId="{C343AE90-78CC-49A2-94C6-3CFE1C779C2B}"/>
          </ac:spMkLst>
        </pc:spChg>
        <pc:spChg chg="mod">
          <ac:chgData name="Catherine Forget" userId="f096774a-03fe-4dae-8bbb-d3e80bb1cd15" providerId="ADAL" clId="{569DA63D-5AC3-43D0-A128-A1DBD5565687}" dt="2021-10-13T13:15:43.409" v="6650" actId="18245"/>
          <ac:spMkLst>
            <pc:docMk/>
            <pc:sldMk cId="2877338881" sldId="500"/>
            <ac:spMk id="13" creationId="{0526AFE5-2283-4E7A-B2EC-87E02A978851}"/>
          </ac:spMkLst>
        </pc:spChg>
        <pc:spChg chg="mod">
          <ac:chgData name="Catherine Forget" userId="f096774a-03fe-4dae-8bbb-d3e80bb1cd15" providerId="ADAL" clId="{569DA63D-5AC3-43D0-A128-A1DBD5565687}" dt="2021-10-13T13:15:43.409" v="6650" actId="18245"/>
          <ac:spMkLst>
            <pc:docMk/>
            <pc:sldMk cId="2877338881" sldId="500"/>
            <ac:spMk id="14" creationId="{EB8C6C10-4986-4447-95D2-A30DDF2B2EC6}"/>
          </ac:spMkLst>
        </pc:spChg>
        <pc:spChg chg="mod">
          <ac:chgData name="Catherine Forget" userId="f096774a-03fe-4dae-8bbb-d3e80bb1cd15" providerId="ADAL" clId="{569DA63D-5AC3-43D0-A128-A1DBD5565687}" dt="2021-10-13T13:15:43.409" v="6650" actId="18245"/>
          <ac:spMkLst>
            <pc:docMk/>
            <pc:sldMk cId="2877338881" sldId="500"/>
            <ac:spMk id="15" creationId="{CADA7271-800E-4E6B-A426-79FE6ED29FDE}"/>
          </ac:spMkLst>
        </pc:spChg>
        <pc:spChg chg="mod">
          <ac:chgData name="Catherine Forget" userId="f096774a-03fe-4dae-8bbb-d3e80bb1cd15" providerId="ADAL" clId="{569DA63D-5AC3-43D0-A128-A1DBD5565687}" dt="2021-10-13T13:15:43.409" v="6650" actId="18245"/>
          <ac:spMkLst>
            <pc:docMk/>
            <pc:sldMk cId="2877338881" sldId="500"/>
            <ac:spMk id="16" creationId="{D957218D-17DC-4E4C-936D-EF124267BD4D}"/>
          </ac:spMkLst>
        </pc:spChg>
        <pc:spChg chg="mod">
          <ac:chgData name="Catherine Forget" userId="f096774a-03fe-4dae-8bbb-d3e80bb1cd15" providerId="ADAL" clId="{569DA63D-5AC3-43D0-A128-A1DBD5565687}" dt="2021-10-13T13:15:43.409" v="6650" actId="18245"/>
          <ac:spMkLst>
            <pc:docMk/>
            <pc:sldMk cId="2877338881" sldId="500"/>
            <ac:spMk id="17" creationId="{E6954A9B-7BC4-4887-BE19-2D333C336604}"/>
          </ac:spMkLst>
        </pc:spChg>
        <pc:spChg chg="add del mod">
          <ac:chgData name="Catherine Forget" userId="f096774a-03fe-4dae-8bbb-d3e80bb1cd15" providerId="ADAL" clId="{569DA63D-5AC3-43D0-A128-A1DBD5565687}" dt="2021-10-13T14:59:09" v="7408"/>
          <ac:spMkLst>
            <pc:docMk/>
            <pc:sldMk cId="2877338881" sldId="500"/>
            <ac:spMk id="19" creationId="{9D2B01A2-76CD-4986-88D5-F2E9A7219AF6}"/>
          </ac:spMkLst>
        </pc:spChg>
        <pc:grpChg chg="mod ord">
          <ac:chgData name="Catherine Forget" userId="f096774a-03fe-4dae-8bbb-d3e80bb1cd15" providerId="ADAL" clId="{569DA63D-5AC3-43D0-A128-A1DBD5565687}" dt="2021-10-13T18:42:25.466" v="7850" actId="14100"/>
          <ac:grpSpMkLst>
            <pc:docMk/>
            <pc:sldMk cId="2877338881" sldId="500"/>
            <ac:grpSpMk id="3" creationId="{152BE0FF-1A65-48F3-97BA-6E24142E7FA6}"/>
          </ac:grpSpMkLst>
        </pc:grpChg>
        <pc:graphicFrameChg chg="add mod">
          <ac:chgData name="Catherine Forget" userId="f096774a-03fe-4dae-8bbb-d3e80bb1cd15" providerId="ADAL" clId="{569DA63D-5AC3-43D0-A128-A1DBD5565687}" dt="2021-10-13T18:48:16.847" v="7869" actId="478"/>
          <ac:graphicFrameMkLst>
            <pc:docMk/>
            <pc:sldMk cId="2877338881" sldId="500"/>
            <ac:graphicFrameMk id="2" creationId="{424D237C-68E2-4526-A61B-10CCC50F636C}"/>
          </ac:graphicFrameMkLst>
        </pc:graphicFrameChg>
        <pc:graphicFrameChg chg="del mod modGraphic">
          <ac:chgData name="Catherine Forget" userId="f096774a-03fe-4dae-8bbb-d3e80bb1cd15" providerId="ADAL" clId="{569DA63D-5AC3-43D0-A128-A1DBD5565687}" dt="2021-10-13T13:15:43.409" v="6650" actId="18245"/>
          <ac:graphicFrameMkLst>
            <pc:docMk/>
            <pc:sldMk cId="2877338881" sldId="500"/>
            <ac:graphicFrameMk id="8" creationId="{0E2E57BF-C630-4883-8215-32E7F0CE6972}"/>
          </ac:graphicFrameMkLst>
        </pc:graphicFrameChg>
        <pc:graphicFrameChg chg="add del mod modGraphic">
          <ac:chgData name="Catherine Forget" userId="f096774a-03fe-4dae-8bbb-d3e80bb1cd15" providerId="ADAL" clId="{569DA63D-5AC3-43D0-A128-A1DBD5565687}" dt="2021-10-13T13:17:28.526" v="6699" actId="1032"/>
          <ac:graphicFrameMkLst>
            <pc:docMk/>
            <pc:sldMk cId="2877338881" sldId="500"/>
            <ac:graphicFrameMk id="18" creationId="{8F99E223-CD23-40AF-A22F-4A1644B630DF}"/>
          </ac:graphicFrameMkLst>
        </pc:graphicFrameChg>
      </pc:sldChg>
      <pc:sldChg chg="modSp add del mod">
        <pc:chgData name="Catherine Forget" userId="f096774a-03fe-4dae-8bbb-d3e80bb1cd15" providerId="ADAL" clId="{569DA63D-5AC3-43D0-A128-A1DBD5565687}" dt="2021-10-13T13:30:42.959" v="6730" actId="47"/>
        <pc:sldMkLst>
          <pc:docMk/>
          <pc:sldMk cId="118162292" sldId="501"/>
        </pc:sldMkLst>
        <pc:spChg chg="mod">
          <ac:chgData name="Catherine Forget" userId="f096774a-03fe-4dae-8bbb-d3e80bb1cd15" providerId="ADAL" clId="{569DA63D-5AC3-43D0-A128-A1DBD5565687}" dt="2021-10-13T13:30:24.100" v="6727" actId="20577"/>
          <ac:spMkLst>
            <pc:docMk/>
            <pc:sldMk cId="118162292" sldId="501"/>
            <ac:spMk id="5" creationId="{00000000-0000-0000-0000-000000000000}"/>
          </ac:spMkLst>
        </pc:spChg>
      </pc:sldChg>
      <pc:sldChg chg="modSp add mod ord">
        <pc:chgData name="Catherine Forget" userId="f096774a-03fe-4dae-8bbb-d3e80bb1cd15" providerId="ADAL" clId="{569DA63D-5AC3-43D0-A128-A1DBD5565687}" dt="2021-10-14T18:49:29.841" v="12735" actId="2710"/>
        <pc:sldMkLst>
          <pc:docMk/>
          <pc:sldMk cId="4160512556" sldId="502"/>
        </pc:sldMkLst>
        <pc:spChg chg="mod">
          <ac:chgData name="Catherine Forget" userId="f096774a-03fe-4dae-8bbb-d3e80bb1cd15" providerId="ADAL" clId="{569DA63D-5AC3-43D0-A128-A1DBD5565687}" dt="2021-10-14T08:38:30.117" v="9036"/>
          <ac:spMkLst>
            <pc:docMk/>
            <pc:sldMk cId="4160512556" sldId="502"/>
            <ac:spMk id="4" creationId="{00000000-0000-0000-0000-000000000000}"/>
          </ac:spMkLst>
        </pc:spChg>
        <pc:spChg chg="mod">
          <ac:chgData name="Catherine Forget" userId="f096774a-03fe-4dae-8bbb-d3e80bb1cd15" providerId="ADAL" clId="{569DA63D-5AC3-43D0-A128-A1DBD5565687}" dt="2021-10-14T18:49:29.841" v="12735" actId="2710"/>
          <ac:spMkLst>
            <pc:docMk/>
            <pc:sldMk cId="4160512556" sldId="502"/>
            <ac:spMk id="5" creationId="{00000000-0000-0000-0000-000000000000}"/>
          </ac:spMkLst>
        </pc:spChg>
      </pc:sldChg>
      <pc:sldChg chg="addSp delSp modSp add mod ord setBg delDesignElem">
        <pc:chgData name="Catherine Forget" userId="f096774a-03fe-4dae-8bbb-d3e80bb1cd15" providerId="ADAL" clId="{569DA63D-5AC3-43D0-A128-A1DBD5565687}" dt="2021-10-14T08:38:30.117" v="9036"/>
        <pc:sldMkLst>
          <pc:docMk/>
          <pc:sldMk cId="3335955994" sldId="503"/>
        </pc:sldMkLst>
        <pc:spChg chg="mod">
          <ac:chgData name="Catherine Forget" userId="f096774a-03fe-4dae-8bbb-d3e80bb1cd15" providerId="ADAL" clId="{569DA63D-5AC3-43D0-A128-A1DBD5565687}" dt="2021-10-13T13:53:38.609" v="6831" actId="26606"/>
          <ac:spMkLst>
            <pc:docMk/>
            <pc:sldMk cId="3335955994" sldId="503"/>
            <ac:spMk id="2" creationId="{EEC9687F-963D-4251-A260-BC4210381486}"/>
          </ac:spMkLst>
        </pc:spChg>
        <pc:spChg chg="mod">
          <ac:chgData name="Catherine Forget" userId="f096774a-03fe-4dae-8bbb-d3e80bb1cd15" providerId="ADAL" clId="{569DA63D-5AC3-43D0-A128-A1DBD5565687}" dt="2021-10-14T08:38:30.117" v="9036"/>
          <ac:spMkLst>
            <pc:docMk/>
            <pc:sldMk cId="3335955994" sldId="503"/>
            <ac:spMk id="3" creationId="{699CD17A-244C-42E4-A671-E4ED56495C45}"/>
          </ac:spMkLst>
        </pc:spChg>
        <pc:spChg chg="add del mod">
          <ac:chgData name="Catherine Forget" userId="f096774a-03fe-4dae-8bbb-d3e80bb1cd15" providerId="ADAL" clId="{569DA63D-5AC3-43D0-A128-A1DBD5565687}" dt="2021-10-13T13:53:03.215" v="6824" actId="26606"/>
          <ac:spMkLst>
            <pc:docMk/>
            <pc:sldMk cId="3335955994" sldId="503"/>
            <ac:spMk id="5" creationId="{BC71232D-FFA6-46CB-A022-1B49EB6AC922}"/>
          </ac:spMkLst>
        </pc:spChg>
        <pc:spChg chg="add del">
          <ac:chgData name="Catherine Forget" userId="f096774a-03fe-4dae-8bbb-d3e80bb1cd15" providerId="ADAL" clId="{569DA63D-5AC3-43D0-A128-A1DBD5565687}" dt="2021-10-13T13:53:12.837" v="6827" actId="26606"/>
          <ac:spMkLst>
            <pc:docMk/>
            <pc:sldMk cId="3335955994" sldId="503"/>
            <ac:spMk id="11" creationId="{665DBBEF-238B-476B-96AB-8AAC3224ECEA}"/>
          </ac:spMkLst>
        </pc:spChg>
        <pc:spChg chg="add del">
          <ac:chgData name="Catherine Forget" userId="f096774a-03fe-4dae-8bbb-d3e80bb1cd15" providerId="ADAL" clId="{569DA63D-5AC3-43D0-A128-A1DBD5565687}" dt="2021-10-13T13:53:12.837" v="6827" actId="26606"/>
          <ac:spMkLst>
            <pc:docMk/>
            <pc:sldMk cId="3335955994" sldId="503"/>
            <ac:spMk id="13" creationId="{3FCFB1DE-0B7E-48CC-BA90-B2AB0889F9D6}"/>
          </ac:spMkLst>
        </pc:spChg>
        <pc:spChg chg="add del">
          <ac:chgData name="Catherine Forget" userId="f096774a-03fe-4dae-8bbb-d3e80bb1cd15" providerId="ADAL" clId="{569DA63D-5AC3-43D0-A128-A1DBD5565687}" dt="2021-10-14T08:38:30.117" v="9036"/>
          <ac:spMkLst>
            <pc:docMk/>
            <pc:sldMk cId="3335955994" sldId="503"/>
            <ac:spMk id="18" creationId="{665DBBEF-238B-476B-96AB-8AAC3224ECEA}"/>
          </ac:spMkLst>
        </pc:spChg>
        <pc:spChg chg="add del">
          <ac:chgData name="Catherine Forget" userId="f096774a-03fe-4dae-8bbb-d3e80bb1cd15" providerId="ADAL" clId="{569DA63D-5AC3-43D0-A128-A1DBD5565687}" dt="2021-10-14T08:38:30.117" v="9036"/>
          <ac:spMkLst>
            <pc:docMk/>
            <pc:sldMk cId="3335955994" sldId="503"/>
            <ac:spMk id="20" creationId="{3FCFB1DE-0B7E-48CC-BA90-B2AB0889F9D6}"/>
          </ac:spMkLst>
        </pc:spChg>
        <pc:spChg chg="add del">
          <ac:chgData name="Catherine Forget" userId="f096774a-03fe-4dae-8bbb-d3e80bb1cd15" providerId="ADAL" clId="{569DA63D-5AC3-43D0-A128-A1DBD5565687}" dt="2021-10-13T13:53:38.609" v="6831" actId="26606"/>
          <ac:spMkLst>
            <pc:docMk/>
            <pc:sldMk cId="3335955994" sldId="503"/>
            <ac:spMk id="25" creationId="{275D6C10-B5A7-4715-803E-0501C9C2CC21}"/>
          </ac:spMkLst>
        </pc:spChg>
        <pc:picChg chg="add mod">
          <ac:chgData name="Catherine Forget" userId="f096774a-03fe-4dae-8bbb-d3e80bb1cd15" providerId="ADAL" clId="{569DA63D-5AC3-43D0-A128-A1DBD5565687}" dt="2021-10-13T13:53:38.609" v="6831" actId="26606"/>
          <ac:picMkLst>
            <pc:docMk/>
            <pc:sldMk cId="3335955994" sldId="503"/>
            <ac:picMk id="6" creationId="{9C264ADF-747F-4BC7-957E-FF4465A4169F}"/>
          </ac:picMkLst>
        </pc:picChg>
      </pc:sldChg>
      <pc:sldChg chg="modSp add mod modNotesTx">
        <pc:chgData name="Catherine Forget" userId="f096774a-03fe-4dae-8bbb-d3e80bb1cd15" providerId="ADAL" clId="{569DA63D-5AC3-43D0-A128-A1DBD5565687}" dt="2021-10-14T14:36:45.943" v="12422" actId="20577"/>
        <pc:sldMkLst>
          <pc:docMk/>
          <pc:sldMk cId="787870423" sldId="504"/>
        </pc:sldMkLst>
        <pc:spChg chg="mod">
          <ac:chgData name="Catherine Forget" userId="f096774a-03fe-4dae-8bbb-d3e80bb1cd15" providerId="ADAL" clId="{569DA63D-5AC3-43D0-A128-A1DBD5565687}" dt="2021-10-14T08:44:34.353" v="9078" actId="20577"/>
          <ac:spMkLst>
            <pc:docMk/>
            <pc:sldMk cId="787870423" sldId="504"/>
            <ac:spMk id="4" creationId="{00000000-0000-0000-0000-000000000000}"/>
          </ac:spMkLst>
        </pc:spChg>
        <pc:spChg chg="mod">
          <ac:chgData name="Catherine Forget" userId="f096774a-03fe-4dae-8bbb-d3e80bb1cd15" providerId="ADAL" clId="{569DA63D-5AC3-43D0-A128-A1DBD5565687}" dt="2021-10-14T14:35:40.950" v="12421" actId="20577"/>
          <ac:spMkLst>
            <pc:docMk/>
            <pc:sldMk cId="787870423" sldId="504"/>
            <ac:spMk id="5" creationId="{00000000-0000-0000-0000-000000000000}"/>
          </ac:spMkLst>
        </pc:spChg>
      </pc:sldChg>
      <pc:sldChg chg="delSp modSp add del mod ord">
        <pc:chgData name="Catherine Forget" userId="f096774a-03fe-4dae-8bbb-d3e80bb1cd15" providerId="ADAL" clId="{569DA63D-5AC3-43D0-A128-A1DBD5565687}" dt="2021-10-14T09:10:19.593" v="10268" actId="47"/>
        <pc:sldMkLst>
          <pc:docMk/>
          <pc:sldMk cId="1598351653" sldId="505"/>
        </pc:sldMkLst>
        <pc:spChg chg="mod">
          <ac:chgData name="Catherine Forget" userId="f096774a-03fe-4dae-8bbb-d3e80bb1cd15" providerId="ADAL" clId="{569DA63D-5AC3-43D0-A128-A1DBD5565687}" dt="2021-10-14T08:38:30.117" v="9036"/>
          <ac:spMkLst>
            <pc:docMk/>
            <pc:sldMk cId="1598351653" sldId="505"/>
            <ac:spMk id="4" creationId="{00000000-0000-0000-0000-000000000000}"/>
          </ac:spMkLst>
        </pc:spChg>
        <pc:spChg chg="mod">
          <ac:chgData name="Catherine Forget" userId="f096774a-03fe-4dae-8bbb-d3e80bb1cd15" providerId="ADAL" clId="{569DA63D-5AC3-43D0-A128-A1DBD5565687}" dt="2021-10-14T08:29:13.883" v="8784" actId="313"/>
          <ac:spMkLst>
            <pc:docMk/>
            <pc:sldMk cId="1598351653" sldId="505"/>
            <ac:spMk id="5" creationId="{C413DCFB-82DE-4A18-871B-040FC83406AB}"/>
          </ac:spMkLst>
        </pc:spChg>
        <pc:spChg chg="mod">
          <ac:chgData name="Catherine Forget" userId="f096774a-03fe-4dae-8bbb-d3e80bb1cd15" providerId="ADAL" clId="{569DA63D-5AC3-43D0-A128-A1DBD5565687}" dt="2021-10-13T14:18:17.013" v="6926" actId="20577"/>
          <ac:spMkLst>
            <pc:docMk/>
            <pc:sldMk cId="1598351653" sldId="505"/>
            <ac:spMk id="11" creationId="{63937FF9-192B-4130-A2D6-917FA2762609}"/>
          </ac:spMkLst>
        </pc:spChg>
        <pc:spChg chg="del">
          <ac:chgData name="Catherine Forget" userId="f096774a-03fe-4dae-8bbb-d3e80bb1cd15" providerId="ADAL" clId="{569DA63D-5AC3-43D0-A128-A1DBD5565687}" dt="2021-10-13T14:18:13.136" v="6925" actId="478"/>
          <ac:spMkLst>
            <pc:docMk/>
            <pc:sldMk cId="1598351653" sldId="505"/>
            <ac:spMk id="14" creationId="{EB8C6C10-4986-4447-95D2-A30DDF2B2EC6}"/>
          </ac:spMkLst>
        </pc:spChg>
        <pc:grpChg chg="del mod">
          <ac:chgData name="Catherine Forget" userId="f096774a-03fe-4dae-8bbb-d3e80bb1cd15" providerId="ADAL" clId="{569DA63D-5AC3-43D0-A128-A1DBD5565687}" dt="2021-10-13T14:18:26.913" v="6927" actId="478"/>
          <ac:grpSpMkLst>
            <pc:docMk/>
            <pc:sldMk cId="1598351653" sldId="505"/>
            <ac:grpSpMk id="3" creationId="{152BE0FF-1A65-48F3-97BA-6E24142E7FA6}"/>
          </ac:grpSpMkLst>
        </pc:grpChg>
      </pc:sldChg>
      <pc:sldChg chg="modSp add mod modNotesTx">
        <pc:chgData name="Catherine Forget" userId="f096774a-03fe-4dae-8bbb-d3e80bb1cd15" providerId="ADAL" clId="{569DA63D-5AC3-43D0-A128-A1DBD5565687}" dt="2021-10-14T11:31:11.807" v="11420" actId="404"/>
        <pc:sldMkLst>
          <pc:docMk/>
          <pc:sldMk cId="953493941" sldId="506"/>
        </pc:sldMkLst>
        <pc:spChg chg="mod">
          <ac:chgData name="Catherine Forget" userId="f096774a-03fe-4dae-8bbb-d3e80bb1cd15" providerId="ADAL" clId="{569DA63D-5AC3-43D0-A128-A1DBD5565687}" dt="2021-10-14T08:44:44.004" v="9081"/>
          <ac:spMkLst>
            <pc:docMk/>
            <pc:sldMk cId="953493941" sldId="506"/>
            <ac:spMk id="4" creationId="{00000000-0000-0000-0000-000000000000}"/>
          </ac:spMkLst>
        </pc:spChg>
        <pc:spChg chg="mod">
          <ac:chgData name="Catherine Forget" userId="f096774a-03fe-4dae-8bbb-d3e80bb1cd15" providerId="ADAL" clId="{569DA63D-5AC3-43D0-A128-A1DBD5565687}" dt="2021-10-14T11:31:11.807" v="11420" actId="404"/>
          <ac:spMkLst>
            <pc:docMk/>
            <pc:sldMk cId="953493941" sldId="506"/>
            <ac:spMk id="5" creationId="{00000000-0000-0000-0000-000000000000}"/>
          </ac:spMkLst>
        </pc:spChg>
      </pc:sldChg>
      <pc:sldChg chg="addSp modSp add mod ord modNotesTx">
        <pc:chgData name="Catherine Forget" userId="f096774a-03fe-4dae-8bbb-d3e80bb1cd15" providerId="ADAL" clId="{569DA63D-5AC3-43D0-A128-A1DBD5565687}" dt="2021-10-14T14:41:01.092" v="12457" actId="20577"/>
        <pc:sldMkLst>
          <pc:docMk/>
          <pc:sldMk cId="2746406773" sldId="507"/>
        </pc:sldMkLst>
        <pc:spChg chg="mod">
          <ac:chgData name="Catherine Forget" userId="f096774a-03fe-4dae-8bbb-d3e80bb1cd15" providerId="ADAL" clId="{569DA63D-5AC3-43D0-A128-A1DBD5565687}" dt="2021-10-14T08:44:49.357" v="9083"/>
          <ac:spMkLst>
            <pc:docMk/>
            <pc:sldMk cId="2746406773" sldId="507"/>
            <ac:spMk id="4" creationId="{00000000-0000-0000-0000-000000000000}"/>
          </ac:spMkLst>
        </pc:spChg>
        <pc:spChg chg="mod">
          <ac:chgData name="Catherine Forget" userId="f096774a-03fe-4dae-8bbb-d3e80bb1cd15" providerId="ADAL" clId="{569DA63D-5AC3-43D0-A128-A1DBD5565687}" dt="2021-10-14T08:38:30.117" v="9036"/>
          <ac:spMkLst>
            <pc:docMk/>
            <pc:sldMk cId="2746406773" sldId="507"/>
            <ac:spMk id="5" creationId="{00000000-0000-0000-0000-000000000000}"/>
          </ac:spMkLst>
        </pc:spChg>
        <pc:picChg chg="add mod modCrop">
          <ac:chgData name="Catherine Forget" userId="f096774a-03fe-4dae-8bbb-d3e80bb1cd15" providerId="ADAL" clId="{569DA63D-5AC3-43D0-A128-A1DBD5565687}" dt="2021-10-13T15:32:56.608" v="7630" actId="18131"/>
          <ac:picMkLst>
            <pc:docMk/>
            <pc:sldMk cId="2746406773" sldId="507"/>
            <ac:picMk id="3" creationId="{F1630932-6224-42AB-AFC4-10AA62D7FC41}"/>
          </ac:picMkLst>
        </pc:picChg>
      </pc:sldChg>
      <pc:sldChg chg="modSp add del mod">
        <pc:chgData name="Catherine Forget" userId="f096774a-03fe-4dae-8bbb-d3e80bb1cd15" providerId="ADAL" clId="{569DA63D-5AC3-43D0-A128-A1DBD5565687}" dt="2021-10-14T14:49:03.569" v="12518" actId="47"/>
        <pc:sldMkLst>
          <pc:docMk/>
          <pc:sldMk cId="194740440" sldId="508"/>
        </pc:sldMkLst>
        <pc:spChg chg="mod">
          <ac:chgData name="Catherine Forget" userId="f096774a-03fe-4dae-8bbb-d3e80bb1cd15" providerId="ADAL" clId="{569DA63D-5AC3-43D0-A128-A1DBD5565687}" dt="2021-10-14T08:38:30.117" v="9036"/>
          <ac:spMkLst>
            <pc:docMk/>
            <pc:sldMk cId="194740440" sldId="508"/>
            <ac:spMk id="4" creationId="{00000000-0000-0000-0000-000000000000}"/>
          </ac:spMkLst>
        </pc:spChg>
        <pc:spChg chg="mod">
          <ac:chgData name="Catherine Forget" userId="f096774a-03fe-4dae-8bbb-d3e80bb1cd15" providerId="ADAL" clId="{569DA63D-5AC3-43D0-A128-A1DBD5565687}" dt="2021-10-14T11:32:50.236" v="11436" actId="255"/>
          <ac:spMkLst>
            <pc:docMk/>
            <pc:sldMk cId="194740440" sldId="508"/>
            <ac:spMk id="5" creationId="{00000000-0000-0000-0000-000000000000}"/>
          </ac:spMkLst>
        </pc:spChg>
      </pc:sldChg>
      <pc:sldChg chg="modSp add mod modNotesTx">
        <pc:chgData name="Catherine Forget" userId="f096774a-03fe-4dae-8bbb-d3e80bb1cd15" providerId="ADAL" clId="{569DA63D-5AC3-43D0-A128-A1DBD5565687}" dt="2021-10-14T14:58:23.400" v="12612" actId="20577"/>
        <pc:sldMkLst>
          <pc:docMk/>
          <pc:sldMk cId="937674649" sldId="508"/>
        </pc:sldMkLst>
        <pc:spChg chg="mod">
          <ac:chgData name="Catherine Forget" userId="f096774a-03fe-4dae-8bbb-d3e80bb1cd15" providerId="ADAL" clId="{569DA63D-5AC3-43D0-A128-A1DBD5565687}" dt="2021-10-14T14:57:49.217" v="12611" actId="20577"/>
          <ac:spMkLst>
            <pc:docMk/>
            <pc:sldMk cId="937674649" sldId="508"/>
            <ac:spMk id="5" creationId="{00000000-0000-0000-0000-000000000000}"/>
          </ac:spMkLst>
        </pc:spChg>
      </pc:sldChg>
      <pc:sldChg chg="modSp add mod">
        <pc:chgData name="Catherine Forget" userId="f096774a-03fe-4dae-8bbb-d3e80bb1cd15" providerId="ADAL" clId="{569DA63D-5AC3-43D0-A128-A1DBD5565687}" dt="2021-10-14T08:38:30.117" v="9036"/>
        <pc:sldMkLst>
          <pc:docMk/>
          <pc:sldMk cId="4193817769" sldId="509"/>
        </pc:sldMkLst>
        <pc:spChg chg="mod">
          <ac:chgData name="Catherine Forget" userId="f096774a-03fe-4dae-8bbb-d3e80bb1cd15" providerId="ADAL" clId="{569DA63D-5AC3-43D0-A128-A1DBD5565687}" dt="2021-10-14T08:38:30.117" v="9036"/>
          <ac:spMkLst>
            <pc:docMk/>
            <pc:sldMk cId="4193817769" sldId="509"/>
            <ac:spMk id="2" creationId="{EEC9687F-963D-4251-A260-BC4210381486}"/>
          </ac:spMkLst>
        </pc:spChg>
        <pc:spChg chg="mod">
          <ac:chgData name="Catherine Forget" userId="f096774a-03fe-4dae-8bbb-d3e80bb1cd15" providerId="ADAL" clId="{569DA63D-5AC3-43D0-A128-A1DBD5565687}" dt="2021-10-13T15:45:56.204" v="7815" actId="5793"/>
          <ac:spMkLst>
            <pc:docMk/>
            <pc:sldMk cId="4193817769" sldId="509"/>
            <ac:spMk id="3" creationId="{699CD17A-244C-42E4-A671-E4ED56495C45}"/>
          </ac:spMkLst>
        </pc:spChg>
      </pc:sldChg>
      <pc:sldChg chg="modSp add mod">
        <pc:chgData name="Catherine Forget" userId="f096774a-03fe-4dae-8bbb-d3e80bb1cd15" providerId="ADAL" clId="{569DA63D-5AC3-43D0-A128-A1DBD5565687}" dt="2021-10-14T08:38:30.117" v="9036"/>
        <pc:sldMkLst>
          <pc:docMk/>
          <pc:sldMk cId="3707231448" sldId="510"/>
        </pc:sldMkLst>
        <pc:spChg chg="mod">
          <ac:chgData name="Catherine Forget" userId="f096774a-03fe-4dae-8bbb-d3e80bb1cd15" providerId="ADAL" clId="{569DA63D-5AC3-43D0-A128-A1DBD5565687}" dt="2021-10-14T08:38:30.117" v="9036"/>
          <ac:spMkLst>
            <pc:docMk/>
            <pc:sldMk cId="3707231448" sldId="510"/>
            <ac:spMk id="2" creationId="{EEC9687F-963D-4251-A260-BC4210381486}"/>
          </ac:spMkLst>
        </pc:spChg>
        <pc:spChg chg="mod">
          <ac:chgData name="Catherine Forget" userId="f096774a-03fe-4dae-8bbb-d3e80bb1cd15" providerId="ADAL" clId="{569DA63D-5AC3-43D0-A128-A1DBD5565687}" dt="2021-10-13T15:46:29.778" v="7818" actId="5793"/>
          <ac:spMkLst>
            <pc:docMk/>
            <pc:sldMk cId="3707231448" sldId="510"/>
            <ac:spMk id="3" creationId="{699CD17A-244C-42E4-A671-E4ED56495C45}"/>
          </ac:spMkLst>
        </pc:spChg>
      </pc:sldChg>
      <pc:sldChg chg="addSp delSp modSp add mod">
        <pc:chgData name="Catherine Forget" userId="f096774a-03fe-4dae-8bbb-d3e80bb1cd15" providerId="ADAL" clId="{569DA63D-5AC3-43D0-A128-A1DBD5565687}" dt="2021-10-14T14:26:16.104" v="12402" actId="20577"/>
        <pc:sldMkLst>
          <pc:docMk/>
          <pc:sldMk cId="3305976883" sldId="511"/>
        </pc:sldMkLst>
        <pc:spChg chg="mod">
          <ac:chgData name="Catherine Forget" userId="f096774a-03fe-4dae-8bbb-d3e80bb1cd15" providerId="ADAL" clId="{569DA63D-5AC3-43D0-A128-A1DBD5565687}" dt="2021-10-13T18:46:27.096" v="7863" actId="18245"/>
          <ac:spMkLst>
            <pc:docMk/>
            <pc:sldMk cId="3305976883" sldId="511"/>
            <ac:spMk id="3" creationId="{C8F0587E-5A67-442B-8BA7-B25E48AFEF2B}"/>
          </ac:spMkLst>
        </pc:spChg>
        <pc:spChg chg="mod">
          <ac:chgData name="Catherine Forget" userId="f096774a-03fe-4dae-8bbb-d3e80bb1cd15" providerId="ADAL" clId="{569DA63D-5AC3-43D0-A128-A1DBD5565687}" dt="2021-10-14T08:38:30.117" v="9036"/>
          <ac:spMkLst>
            <pc:docMk/>
            <pc:sldMk cId="3305976883" sldId="511"/>
            <ac:spMk id="4" creationId="{00000000-0000-0000-0000-000000000000}"/>
          </ac:spMkLst>
        </pc:spChg>
        <pc:spChg chg="mod">
          <ac:chgData name="Catherine Forget" userId="f096774a-03fe-4dae-8bbb-d3e80bb1cd15" providerId="ADAL" clId="{569DA63D-5AC3-43D0-A128-A1DBD5565687}" dt="2021-10-13T18:46:27.096" v="7863" actId="18245"/>
          <ac:spMkLst>
            <pc:docMk/>
            <pc:sldMk cId="3305976883" sldId="511"/>
            <ac:spMk id="5" creationId="{4B76DB4B-7A79-480A-AE8C-953AA15DC84E}"/>
          </ac:spMkLst>
        </pc:spChg>
        <pc:spChg chg="mod">
          <ac:chgData name="Catherine Forget" userId="f096774a-03fe-4dae-8bbb-d3e80bb1cd15" providerId="ADAL" clId="{569DA63D-5AC3-43D0-A128-A1DBD5565687}" dt="2021-10-13T18:46:21.748" v="7862" actId="18245"/>
          <ac:spMkLst>
            <pc:docMk/>
            <pc:sldMk cId="3305976883" sldId="511"/>
            <ac:spMk id="6" creationId="{68FB32A5-C031-4B4C-8A97-F4C7C2BB3980}"/>
          </ac:spMkLst>
        </pc:spChg>
        <pc:grpChg chg="mod">
          <ac:chgData name="Catherine Forget" userId="f096774a-03fe-4dae-8bbb-d3e80bb1cd15" providerId="ADAL" clId="{569DA63D-5AC3-43D0-A128-A1DBD5565687}" dt="2021-10-13T18:46:27.096" v="7863" actId="18245"/>
          <ac:grpSpMkLst>
            <pc:docMk/>
            <pc:sldMk cId="3305976883" sldId="511"/>
            <ac:grpSpMk id="2" creationId="{39D5399E-90A3-4ACD-A9A3-15BE971D5CCE}"/>
          </ac:grpSpMkLst>
        </pc:grpChg>
        <pc:graphicFrameChg chg="add del mod modGraphic">
          <ac:chgData name="Catherine Forget" userId="f096774a-03fe-4dae-8bbb-d3e80bb1cd15" providerId="ADAL" clId="{569DA63D-5AC3-43D0-A128-A1DBD5565687}" dt="2021-10-14T14:26:16.104" v="12402" actId="20577"/>
          <ac:graphicFrameMkLst>
            <pc:docMk/>
            <pc:sldMk cId="3305976883" sldId="511"/>
            <ac:graphicFrameMk id="8" creationId="{0E2E57BF-C630-4883-8215-32E7F0CE6972}"/>
          </ac:graphicFrameMkLst>
        </pc:graphicFrameChg>
      </pc:sldChg>
      <pc:sldChg chg="modSp add mod ord modNotesTx">
        <pc:chgData name="Catherine Forget" userId="f096774a-03fe-4dae-8bbb-d3e80bb1cd15" providerId="ADAL" clId="{569DA63D-5AC3-43D0-A128-A1DBD5565687}" dt="2021-10-14T14:43:10.296" v="12500" actId="20577"/>
        <pc:sldMkLst>
          <pc:docMk/>
          <pc:sldMk cId="2816960685" sldId="512"/>
        </pc:sldMkLst>
        <pc:spChg chg="mod">
          <ac:chgData name="Catherine Forget" userId="f096774a-03fe-4dae-8bbb-d3e80bb1cd15" providerId="ADAL" clId="{569DA63D-5AC3-43D0-A128-A1DBD5565687}" dt="2021-10-14T08:44:57.905" v="9085"/>
          <ac:spMkLst>
            <pc:docMk/>
            <pc:sldMk cId="2816960685" sldId="512"/>
            <ac:spMk id="4" creationId="{00000000-0000-0000-0000-000000000000}"/>
          </ac:spMkLst>
        </pc:spChg>
        <pc:spChg chg="mod">
          <ac:chgData name="Catherine Forget" userId="f096774a-03fe-4dae-8bbb-d3e80bb1cd15" providerId="ADAL" clId="{569DA63D-5AC3-43D0-A128-A1DBD5565687}" dt="2021-10-14T14:43:10.296" v="12500" actId="20577"/>
          <ac:spMkLst>
            <pc:docMk/>
            <pc:sldMk cId="2816960685" sldId="512"/>
            <ac:spMk id="5" creationId="{00000000-0000-0000-0000-000000000000}"/>
          </ac:spMkLst>
        </pc:spChg>
      </pc:sldChg>
      <pc:sldChg chg="modSp new del mod">
        <pc:chgData name="Catherine Forget" userId="f096774a-03fe-4dae-8bbb-d3e80bb1cd15" providerId="ADAL" clId="{569DA63D-5AC3-43D0-A128-A1DBD5565687}" dt="2021-10-13T18:52:35.752" v="7990" actId="680"/>
        <pc:sldMkLst>
          <pc:docMk/>
          <pc:sldMk cId="2933599838" sldId="512"/>
        </pc:sldMkLst>
        <pc:spChg chg="mod">
          <ac:chgData name="Catherine Forget" userId="f096774a-03fe-4dae-8bbb-d3e80bb1cd15" providerId="ADAL" clId="{569DA63D-5AC3-43D0-A128-A1DBD5565687}" dt="2021-10-13T18:52:34.108" v="7989"/>
          <ac:spMkLst>
            <pc:docMk/>
            <pc:sldMk cId="2933599838" sldId="512"/>
            <ac:spMk id="3" creationId="{EB4D5DCF-784E-4416-9AA0-38C797CC387F}"/>
          </ac:spMkLst>
        </pc:spChg>
      </pc:sldChg>
      <pc:sldChg chg="new del">
        <pc:chgData name="Catherine Forget" userId="f096774a-03fe-4dae-8bbb-d3e80bb1cd15" providerId="ADAL" clId="{569DA63D-5AC3-43D0-A128-A1DBD5565687}" dt="2021-10-13T19:28:38.798" v="8069" actId="47"/>
        <pc:sldMkLst>
          <pc:docMk/>
          <pc:sldMk cId="221974191" sldId="513"/>
        </pc:sldMkLst>
      </pc:sldChg>
      <pc:sldChg chg="new del">
        <pc:chgData name="Catherine Forget" userId="f096774a-03fe-4dae-8bbb-d3e80bb1cd15" providerId="ADAL" clId="{569DA63D-5AC3-43D0-A128-A1DBD5565687}" dt="2021-10-13T19:51:35.990" v="8072" actId="47"/>
        <pc:sldMkLst>
          <pc:docMk/>
          <pc:sldMk cId="2662178541" sldId="513"/>
        </pc:sldMkLst>
      </pc:sldChg>
      <pc:sldChg chg="modSp add mod">
        <pc:chgData name="Catherine Forget" userId="f096774a-03fe-4dae-8bbb-d3e80bb1cd15" providerId="ADAL" clId="{569DA63D-5AC3-43D0-A128-A1DBD5565687}" dt="2021-10-14T09:35:28.139" v="10564" actId="20577"/>
        <pc:sldMkLst>
          <pc:docMk/>
          <pc:sldMk cId="3205407161" sldId="513"/>
        </pc:sldMkLst>
        <pc:spChg chg="mod">
          <ac:chgData name="Catherine Forget" userId="f096774a-03fe-4dae-8bbb-d3e80bb1cd15" providerId="ADAL" clId="{569DA63D-5AC3-43D0-A128-A1DBD5565687}" dt="2021-10-14T09:35:28.139" v="10564" actId="20577"/>
          <ac:spMkLst>
            <pc:docMk/>
            <pc:sldMk cId="3205407161" sldId="513"/>
            <ac:spMk id="4" creationId="{00000000-0000-0000-0000-000000000000}"/>
          </ac:spMkLst>
        </pc:spChg>
        <pc:spChg chg="mod">
          <ac:chgData name="Catherine Forget" userId="f096774a-03fe-4dae-8bbb-d3e80bb1cd15" providerId="ADAL" clId="{569DA63D-5AC3-43D0-A128-A1DBD5565687}" dt="2021-10-14T08:38:30.117" v="9036"/>
          <ac:spMkLst>
            <pc:docMk/>
            <pc:sldMk cId="3205407161" sldId="513"/>
            <ac:spMk id="5" creationId="{00000000-0000-0000-0000-000000000000}"/>
          </ac:spMkLst>
        </pc:spChg>
      </pc:sldChg>
      <pc:sldChg chg="new del">
        <pc:chgData name="Catherine Forget" userId="f096774a-03fe-4dae-8bbb-d3e80bb1cd15" providerId="ADAL" clId="{569DA63D-5AC3-43D0-A128-A1DBD5565687}" dt="2021-10-13T19:51:37.047" v="8073" actId="47"/>
        <pc:sldMkLst>
          <pc:docMk/>
          <pc:sldMk cId="305637907" sldId="514"/>
        </pc:sldMkLst>
      </pc:sldChg>
      <pc:sldChg chg="modSp add mod ord modNotesTx">
        <pc:chgData name="Catherine Forget" userId="f096774a-03fe-4dae-8bbb-d3e80bb1cd15" providerId="ADAL" clId="{569DA63D-5AC3-43D0-A128-A1DBD5565687}" dt="2021-10-14T11:37:23.128" v="11443" actId="20577"/>
        <pc:sldMkLst>
          <pc:docMk/>
          <pc:sldMk cId="1811620636" sldId="514"/>
        </pc:sldMkLst>
        <pc:spChg chg="mod">
          <ac:chgData name="Catherine Forget" userId="f096774a-03fe-4dae-8bbb-d3e80bb1cd15" providerId="ADAL" clId="{569DA63D-5AC3-43D0-A128-A1DBD5565687}" dt="2021-10-14T08:38:30.117" v="9036"/>
          <ac:spMkLst>
            <pc:docMk/>
            <pc:sldMk cId="1811620636" sldId="514"/>
            <ac:spMk id="4" creationId="{00000000-0000-0000-0000-000000000000}"/>
          </ac:spMkLst>
        </pc:spChg>
        <pc:spChg chg="mod">
          <ac:chgData name="Catherine Forget" userId="f096774a-03fe-4dae-8bbb-d3e80bb1cd15" providerId="ADAL" clId="{569DA63D-5AC3-43D0-A128-A1DBD5565687}" dt="2021-10-14T09:21:35.280" v="10366" actId="113"/>
          <ac:spMkLst>
            <pc:docMk/>
            <pc:sldMk cId="1811620636" sldId="514"/>
            <ac:spMk id="5" creationId="{00000000-0000-0000-0000-000000000000}"/>
          </ac:spMkLst>
        </pc:spChg>
      </pc:sldChg>
      <pc:sldChg chg="addSp modSp add mod ord">
        <pc:chgData name="Catherine Forget" userId="f096774a-03fe-4dae-8bbb-d3e80bb1cd15" providerId="ADAL" clId="{569DA63D-5AC3-43D0-A128-A1DBD5565687}" dt="2021-10-14T14:47:53.008" v="12517" actId="20577"/>
        <pc:sldMkLst>
          <pc:docMk/>
          <pc:sldMk cId="2372889246" sldId="515"/>
        </pc:sldMkLst>
        <pc:spChg chg="mod">
          <ac:chgData name="Catherine Forget" userId="f096774a-03fe-4dae-8bbb-d3e80bb1cd15" providerId="ADAL" clId="{569DA63D-5AC3-43D0-A128-A1DBD5565687}" dt="2021-10-14T08:38:30.117" v="9036"/>
          <ac:spMkLst>
            <pc:docMk/>
            <pc:sldMk cId="2372889246" sldId="515"/>
            <ac:spMk id="4" creationId="{00000000-0000-0000-0000-000000000000}"/>
          </ac:spMkLst>
        </pc:spChg>
        <pc:spChg chg="mod">
          <ac:chgData name="Catherine Forget" userId="f096774a-03fe-4dae-8bbb-d3e80bb1cd15" providerId="ADAL" clId="{569DA63D-5AC3-43D0-A128-A1DBD5565687}" dt="2021-10-14T14:47:53.008" v="12517" actId="20577"/>
          <ac:spMkLst>
            <pc:docMk/>
            <pc:sldMk cId="2372889246" sldId="515"/>
            <ac:spMk id="5" creationId="{00000000-0000-0000-0000-000000000000}"/>
          </ac:spMkLst>
        </pc:spChg>
        <pc:picChg chg="add mod">
          <ac:chgData name="Catherine Forget" userId="f096774a-03fe-4dae-8bbb-d3e80bb1cd15" providerId="ADAL" clId="{569DA63D-5AC3-43D0-A128-A1DBD5565687}" dt="2021-10-14T08:32:33.443" v="8841" actId="1076"/>
          <ac:picMkLst>
            <pc:docMk/>
            <pc:sldMk cId="2372889246" sldId="515"/>
            <ac:picMk id="3" creationId="{A66EFFB3-1BF6-4AF2-B542-9106DCDF6735}"/>
          </ac:picMkLst>
        </pc:picChg>
      </pc:sldChg>
      <pc:sldChg chg="modSp add del mod">
        <pc:chgData name="Catherine Forget" userId="f096774a-03fe-4dae-8bbb-d3e80bb1cd15" providerId="ADAL" clId="{569DA63D-5AC3-43D0-A128-A1DBD5565687}" dt="2021-10-14T09:07:18.673" v="10165" actId="47"/>
        <pc:sldMkLst>
          <pc:docMk/>
          <pc:sldMk cId="1119865304" sldId="516"/>
        </pc:sldMkLst>
        <pc:spChg chg="mod">
          <ac:chgData name="Catherine Forget" userId="f096774a-03fe-4dae-8bbb-d3e80bb1cd15" providerId="ADAL" clId="{569DA63D-5AC3-43D0-A128-A1DBD5565687}" dt="2021-10-14T08:47:30.476" v="9415" actId="20577"/>
          <ac:spMkLst>
            <pc:docMk/>
            <pc:sldMk cId="1119865304" sldId="516"/>
            <ac:spMk id="4" creationId="{00000000-0000-0000-0000-000000000000}"/>
          </ac:spMkLst>
        </pc:spChg>
        <pc:spChg chg="mod">
          <ac:chgData name="Catherine Forget" userId="f096774a-03fe-4dae-8bbb-d3e80bb1cd15" providerId="ADAL" clId="{569DA63D-5AC3-43D0-A128-A1DBD5565687}" dt="2021-10-14T08:48:38.568" v="9433" actId="20577"/>
          <ac:spMkLst>
            <pc:docMk/>
            <pc:sldMk cId="1119865304" sldId="516"/>
            <ac:spMk id="5" creationId="{00000000-0000-0000-0000-000000000000}"/>
          </ac:spMkLst>
        </pc:spChg>
      </pc:sldChg>
      <pc:sldChg chg="modSp add mod ord">
        <pc:chgData name="Catherine Forget" userId="f096774a-03fe-4dae-8bbb-d3e80bb1cd15" providerId="ADAL" clId="{569DA63D-5AC3-43D0-A128-A1DBD5565687}" dt="2021-10-14T11:51:33.989" v="12012" actId="20577"/>
        <pc:sldMkLst>
          <pc:docMk/>
          <pc:sldMk cId="2292723182" sldId="516"/>
        </pc:sldMkLst>
        <pc:spChg chg="mod">
          <ac:chgData name="Catherine Forget" userId="f096774a-03fe-4dae-8bbb-d3e80bb1cd15" providerId="ADAL" clId="{569DA63D-5AC3-43D0-A128-A1DBD5565687}" dt="2021-10-14T11:51:33.989" v="12012" actId="20577"/>
          <ac:spMkLst>
            <pc:docMk/>
            <pc:sldMk cId="2292723182" sldId="516"/>
            <ac:spMk id="5" creationId="{00000000-0000-0000-0000-000000000000}"/>
          </ac:spMkLst>
        </pc:spChg>
      </pc:sldChg>
      <pc:sldChg chg="modSp add mod ord modNotesTx">
        <pc:chgData name="Catherine Forget" userId="f096774a-03fe-4dae-8bbb-d3e80bb1cd15" providerId="ADAL" clId="{569DA63D-5AC3-43D0-A128-A1DBD5565687}" dt="2021-10-14T14:29:54.324" v="12416" actId="20577"/>
        <pc:sldMkLst>
          <pc:docMk/>
          <pc:sldMk cId="604040961" sldId="517"/>
        </pc:sldMkLst>
        <pc:spChg chg="mod">
          <ac:chgData name="Catherine Forget" userId="f096774a-03fe-4dae-8bbb-d3e80bb1cd15" providerId="ADAL" clId="{569DA63D-5AC3-43D0-A128-A1DBD5565687}" dt="2021-10-14T09:35:37.007" v="10572" actId="20577"/>
          <ac:spMkLst>
            <pc:docMk/>
            <pc:sldMk cId="604040961" sldId="517"/>
            <ac:spMk id="4" creationId="{00000000-0000-0000-0000-000000000000}"/>
          </ac:spMkLst>
        </pc:spChg>
        <pc:spChg chg="mod">
          <ac:chgData name="Catherine Forget" userId="f096774a-03fe-4dae-8bbb-d3e80bb1cd15" providerId="ADAL" clId="{569DA63D-5AC3-43D0-A128-A1DBD5565687}" dt="2021-10-14T14:29:49.259" v="12415" actId="113"/>
          <ac:spMkLst>
            <pc:docMk/>
            <pc:sldMk cId="604040961" sldId="517"/>
            <ac:spMk id="5" creationId="{00000000-0000-0000-0000-000000000000}"/>
          </ac:spMkLst>
        </pc:spChg>
      </pc:sldChg>
      <pc:sldChg chg="modSp add mod modNotesTx">
        <pc:chgData name="Catherine Forget" userId="f096774a-03fe-4dae-8bbb-d3e80bb1cd15" providerId="ADAL" clId="{569DA63D-5AC3-43D0-A128-A1DBD5565687}" dt="2021-10-14T11:48:53.198" v="12008"/>
        <pc:sldMkLst>
          <pc:docMk/>
          <pc:sldMk cId="3295273418" sldId="518"/>
        </pc:sldMkLst>
        <pc:spChg chg="mod">
          <ac:chgData name="Catherine Forget" userId="f096774a-03fe-4dae-8bbb-d3e80bb1cd15" providerId="ADAL" clId="{569DA63D-5AC3-43D0-A128-A1DBD5565687}" dt="2021-10-14T11:46:53.206" v="12004" actId="313"/>
          <ac:spMkLst>
            <pc:docMk/>
            <pc:sldMk cId="3295273418" sldId="518"/>
            <ac:spMk id="5" creationId="{00000000-0000-0000-0000-000000000000}"/>
          </ac:spMkLst>
        </pc:spChg>
      </pc:sldChg>
      <pc:sldChg chg="addSp delSp modSp add mod">
        <pc:chgData name="Catherine Forget" userId="f096774a-03fe-4dae-8bbb-d3e80bb1cd15" providerId="ADAL" clId="{569DA63D-5AC3-43D0-A128-A1DBD5565687}" dt="2021-10-14T18:47:32.921" v="12673" actId="20577"/>
        <pc:sldMkLst>
          <pc:docMk/>
          <pc:sldMk cId="571235913" sldId="519"/>
        </pc:sldMkLst>
        <pc:spChg chg="add del">
          <ac:chgData name="Catherine Forget" userId="f096774a-03fe-4dae-8bbb-d3e80bb1cd15" providerId="ADAL" clId="{569DA63D-5AC3-43D0-A128-A1DBD5565687}" dt="2021-10-14T11:52:58.929" v="12054"/>
          <ac:spMkLst>
            <pc:docMk/>
            <pc:sldMk cId="571235913" sldId="519"/>
            <ac:spMk id="2" creationId="{CACBE43D-D244-41D6-BE1D-8C829E4647B0}"/>
          </ac:spMkLst>
        </pc:spChg>
        <pc:spChg chg="add del">
          <ac:chgData name="Catherine Forget" userId="f096774a-03fe-4dae-8bbb-d3e80bb1cd15" providerId="ADAL" clId="{569DA63D-5AC3-43D0-A128-A1DBD5565687}" dt="2021-10-14T11:53:04.156" v="12057"/>
          <ac:spMkLst>
            <pc:docMk/>
            <pc:sldMk cId="571235913" sldId="519"/>
            <ac:spMk id="3" creationId="{878743D3-12B0-4E7B-BE0D-7F2F669AB692}"/>
          </ac:spMkLst>
        </pc:spChg>
        <pc:spChg chg="mod">
          <ac:chgData name="Catherine Forget" userId="f096774a-03fe-4dae-8bbb-d3e80bb1cd15" providerId="ADAL" clId="{569DA63D-5AC3-43D0-A128-A1DBD5565687}" dt="2021-10-14T14:44:18.593" v="12508" actId="20577"/>
          <ac:spMkLst>
            <pc:docMk/>
            <pc:sldMk cId="571235913" sldId="519"/>
            <ac:spMk id="4" creationId="{00000000-0000-0000-0000-000000000000}"/>
          </ac:spMkLst>
        </pc:spChg>
        <pc:spChg chg="mod">
          <ac:chgData name="Catherine Forget" userId="f096774a-03fe-4dae-8bbb-d3e80bb1cd15" providerId="ADAL" clId="{569DA63D-5AC3-43D0-A128-A1DBD5565687}" dt="2021-10-14T18:47:32.921" v="12673" actId="20577"/>
          <ac:spMkLst>
            <pc:docMk/>
            <pc:sldMk cId="571235913" sldId="519"/>
            <ac:spMk id="5" creationId="{00000000-0000-0000-0000-000000000000}"/>
          </ac:spMkLst>
        </pc:spChg>
        <pc:spChg chg="add del">
          <ac:chgData name="Catherine Forget" userId="f096774a-03fe-4dae-8bbb-d3e80bb1cd15" providerId="ADAL" clId="{569DA63D-5AC3-43D0-A128-A1DBD5565687}" dt="2021-10-14T11:53:08.408" v="12062"/>
          <ac:spMkLst>
            <pc:docMk/>
            <pc:sldMk cId="571235913" sldId="519"/>
            <ac:spMk id="6" creationId="{9D2E8663-3B04-48FE-BC6C-E1E36F5816C2}"/>
          </ac:spMkLst>
        </pc:spChg>
      </pc:sldChg>
      <pc:sldChg chg="modSp add del mod">
        <pc:chgData name="Catherine Forget" userId="f096774a-03fe-4dae-8bbb-d3e80bb1cd15" providerId="ADAL" clId="{569DA63D-5AC3-43D0-A128-A1DBD5565687}" dt="2021-10-14T14:52:21.680" v="12596" actId="47"/>
        <pc:sldMkLst>
          <pc:docMk/>
          <pc:sldMk cId="390264860" sldId="520"/>
        </pc:sldMkLst>
        <pc:spChg chg="mod">
          <ac:chgData name="Catherine Forget" userId="f096774a-03fe-4dae-8bbb-d3e80bb1cd15" providerId="ADAL" clId="{569DA63D-5AC3-43D0-A128-A1DBD5565687}" dt="2021-10-14T14:50:37.479" v="12530"/>
          <ac:spMkLst>
            <pc:docMk/>
            <pc:sldMk cId="390264860" sldId="520"/>
            <ac:spMk id="5" creationId="{00000000-0000-0000-0000-000000000000}"/>
          </ac:spMkLst>
        </pc:spChg>
      </pc:sldChg>
      <pc:sldChg chg="modSp add mod">
        <pc:chgData name="Catherine Forget" userId="f096774a-03fe-4dae-8bbb-d3e80bb1cd15" providerId="ADAL" clId="{569DA63D-5AC3-43D0-A128-A1DBD5565687}" dt="2021-10-14T15:05:45.912" v="12642" actId="20577"/>
        <pc:sldMkLst>
          <pc:docMk/>
          <pc:sldMk cId="533966829" sldId="520"/>
        </pc:sldMkLst>
        <pc:spChg chg="mod">
          <ac:chgData name="Catherine Forget" userId="f096774a-03fe-4dae-8bbb-d3e80bb1cd15" providerId="ADAL" clId="{569DA63D-5AC3-43D0-A128-A1DBD5565687}" dt="2021-10-14T15:05:45.912" v="12642" actId="20577"/>
          <ac:spMkLst>
            <pc:docMk/>
            <pc:sldMk cId="533966829" sldId="520"/>
            <ac:spMk id="2" creationId="{EEC9687F-963D-4251-A260-BC4210381486}"/>
          </ac:spMkLst>
        </pc:spChg>
      </pc:sldChg>
      <pc:sldMasterChg chg="addSp delSp modSp modSldLayout">
        <pc:chgData name="Catherine Forget" userId="f096774a-03fe-4dae-8bbb-d3e80bb1cd15" providerId="ADAL" clId="{569DA63D-5AC3-43D0-A128-A1DBD5565687}" dt="2021-10-14T08:39:53.522" v="9057" actId="207"/>
        <pc:sldMasterMkLst>
          <pc:docMk/>
          <pc:sldMasterMk cId="3643776551" sldId="2147483756"/>
        </pc:sldMasterMkLst>
        <pc:picChg chg="add del mod">
          <ac:chgData name="Catherine Forget" userId="f096774a-03fe-4dae-8bbb-d3e80bb1cd15" providerId="ADAL" clId="{569DA63D-5AC3-43D0-A128-A1DBD5565687}" dt="2021-10-14T08:38:42.344" v="9038"/>
          <ac:picMkLst>
            <pc:docMk/>
            <pc:sldMasterMk cId="3643776551" sldId="2147483756"/>
            <ac:picMk id="7" creationId="{C72EFD3D-AAE0-4C73-8EDD-D1262045E644}"/>
          </ac:picMkLst>
        </pc:picChg>
        <pc:sldLayoutChg chg="modSp mod setBg">
          <pc:chgData name="Catherine Forget" userId="f096774a-03fe-4dae-8bbb-d3e80bb1cd15" providerId="ADAL" clId="{569DA63D-5AC3-43D0-A128-A1DBD5565687}" dt="2021-10-14T08:39:53.522" v="9057" actId="207"/>
          <pc:sldLayoutMkLst>
            <pc:docMk/>
            <pc:sldMasterMk cId="3643776551" sldId="2147483756"/>
            <pc:sldLayoutMk cId="934438920" sldId="2147483758"/>
          </pc:sldLayoutMkLst>
          <pc:spChg chg="mod">
            <ac:chgData name="Catherine Forget" userId="f096774a-03fe-4dae-8bbb-d3e80bb1cd15" providerId="ADAL" clId="{569DA63D-5AC3-43D0-A128-A1DBD5565687}" dt="2021-10-14T08:39:53.522" v="9057" actId="207"/>
            <ac:spMkLst>
              <pc:docMk/>
              <pc:sldMasterMk cId="3643776551" sldId="2147483756"/>
              <pc:sldLayoutMk cId="934438920" sldId="2147483758"/>
              <ac:spMk id="3" creationId="{00000000-0000-0000-0000-000000000000}"/>
            </ac:spMkLst>
          </pc:spChg>
          <pc:picChg chg="mod ord">
            <ac:chgData name="Catherine Forget" userId="f096774a-03fe-4dae-8bbb-d3e80bb1cd15" providerId="ADAL" clId="{569DA63D-5AC3-43D0-A128-A1DBD5565687}" dt="2021-10-14T08:39:52.111" v="9054" actId="207"/>
            <ac:picMkLst>
              <pc:docMk/>
              <pc:sldMasterMk cId="3643776551" sldId="2147483756"/>
              <pc:sldLayoutMk cId="934438920" sldId="2147483758"/>
              <ac:picMk id="5" creationId="{C8B38AF8-8106-4C41-A5D4-CB3C3B20F5B5}"/>
            </ac:picMkLst>
          </pc:picChg>
        </pc:sldLayoutChg>
      </pc:sldMasterChg>
      <pc:sldMasterChg chg="modSldLayout">
        <pc:chgData name="Catherine Forget" userId="f096774a-03fe-4dae-8bbb-d3e80bb1cd15" providerId="ADAL" clId="{569DA63D-5AC3-43D0-A128-A1DBD5565687}" dt="2021-10-14T08:36:25.750" v="9000"/>
        <pc:sldMasterMkLst>
          <pc:docMk/>
          <pc:sldMasterMk cId="806111515" sldId="2147483764"/>
        </pc:sldMasterMkLst>
        <pc:sldLayoutChg chg="addSp">
          <pc:chgData name="Catherine Forget" userId="f096774a-03fe-4dae-8bbb-d3e80bb1cd15" providerId="ADAL" clId="{569DA63D-5AC3-43D0-A128-A1DBD5565687}" dt="2021-10-14T08:36:25.750" v="9000"/>
          <pc:sldLayoutMkLst>
            <pc:docMk/>
            <pc:sldMasterMk cId="806111515" sldId="2147483764"/>
            <pc:sldLayoutMk cId="2869907396" sldId="2147483766"/>
          </pc:sldLayoutMkLst>
          <pc:picChg chg="add">
            <ac:chgData name="Catherine Forget" userId="f096774a-03fe-4dae-8bbb-d3e80bb1cd15" providerId="ADAL" clId="{569DA63D-5AC3-43D0-A128-A1DBD5565687}" dt="2021-10-14T08:36:25.750" v="9000"/>
            <ac:picMkLst>
              <pc:docMk/>
              <pc:sldMasterMk cId="806111515" sldId="2147483764"/>
              <pc:sldLayoutMk cId="2869907396" sldId="2147483766"/>
              <ac:picMk id="8" creationId="{2FDF3E58-3BC9-4983-8A7C-6B7322F35400}"/>
            </ac:picMkLst>
          </pc:picChg>
        </pc:sldLayoutChg>
      </pc:sldMasterChg>
      <pc:sldMasterChg chg="modSldLayout">
        <pc:chgData name="Catherine Forget" userId="f096774a-03fe-4dae-8bbb-d3e80bb1cd15" providerId="ADAL" clId="{569DA63D-5AC3-43D0-A128-A1DBD5565687}" dt="2021-10-14T08:36:31.962" v="9004"/>
        <pc:sldMasterMkLst>
          <pc:docMk/>
          <pc:sldMasterMk cId="545103960" sldId="2147483781"/>
        </pc:sldMasterMkLst>
        <pc:sldLayoutChg chg="addSp">
          <pc:chgData name="Catherine Forget" userId="f096774a-03fe-4dae-8bbb-d3e80bb1cd15" providerId="ADAL" clId="{569DA63D-5AC3-43D0-A128-A1DBD5565687}" dt="2021-10-14T08:36:31.962" v="9004"/>
          <pc:sldLayoutMkLst>
            <pc:docMk/>
            <pc:sldMasterMk cId="545103960" sldId="2147483781"/>
            <pc:sldLayoutMk cId="1549921443" sldId="2147483783"/>
          </pc:sldLayoutMkLst>
          <pc:picChg chg="add">
            <ac:chgData name="Catherine Forget" userId="f096774a-03fe-4dae-8bbb-d3e80bb1cd15" providerId="ADAL" clId="{569DA63D-5AC3-43D0-A128-A1DBD5565687}" dt="2021-10-14T08:36:31.962" v="9004"/>
            <ac:picMkLst>
              <pc:docMk/>
              <pc:sldMasterMk cId="545103960" sldId="2147483781"/>
              <pc:sldLayoutMk cId="1549921443" sldId="2147483783"/>
              <ac:picMk id="7" creationId="{585BBF89-47FE-48FC-B740-6A3668885649}"/>
            </ac:picMkLst>
          </pc:picChg>
        </pc:sldLayoutChg>
      </pc:sldMasterChg>
      <pc:sldMasterChg chg="modSldLayout">
        <pc:chgData name="Catherine Forget" userId="f096774a-03fe-4dae-8bbb-d3e80bb1cd15" providerId="ADAL" clId="{569DA63D-5AC3-43D0-A128-A1DBD5565687}" dt="2021-10-14T08:36:39.572" v="9009"/>
        <pc:sldMasterMkLst>
          <pc:docMk/>
          <pc:sldMasterMk cId="1599648649" sldId="2147483793"/>
        </pc:sldMasterMkLst>
        <pc:sldLayoutChg chg="addSp">
          <pc:chgData name="Catherine Forget" userId="f096774a-03fe-4dae-8bbb-d3e80bb1cd15" providerId="ADAL" clId="{569DA63D-5AC3-43D0-A128-A1DBD5565687}" dt="2021-10-14T08:36:39.572" v="9009"/>
          <pc:sldLayoutMkLst>
            <pc:docMk/>
            <pc:sldMasterMk cId="1599648649" sldId="2147483793"/>
            <pc:sldLayoutMk cId="4188905350" sldId="2147483795"/>
          </pc:sldLayoutMkLst>
          <pc:picChg chg="add">
            <ac:chgData name="Catherine Forget" userId="f096774a-03fe-4dae-8bbb-d3e80bb1cd15" providerId="ADAL" clId="{569DA63D-5AC3-43D0-A128-A1DBD5565687}" dt="2021-10-14T08:36:39.572" v="9009"/>
            <ac:picMkLst>
              <pc:docMk/>
              <pc:sldMasterMk cId="1599648649" sldId="2147483793"/>
              <pc:sldLayoutMk cId="4188905350" sldId="2147483795"/>
              <ac:picMk id="10" creationId="{9E5EBFFA-D460-4A40-997B-07DD997BA8E6}"/>
            </ac:picMkLst>
          </pc:picChg>
        </pc:sldLayoutChg>
      </pc:sldMasterChg>
      <pc:sldMasterChg chg="addSp delSp modSp">
        <pc:chgData name="Catherine Forget" userId="f096774a-03fe-4dae-8bbb-d3e80bb1cd15" providerId="ADAL" clId="{569DA63D-5AC3-43D0-A128-A1DBD5565687}" dt="2021-10-14T08:38:26.132" v="9028"/>
        <pc:sldMasterMkLst>
          <pc:docMk/>
          <pc:sldMasterMk cId="392295930" sldId="2147483805"/>
        </pc:sldMasterMkLst>
        <pc:picChg chg="add del mod">
          <ac:chgData name="Catherine Forget" userId="f096774a-03fe-4dae-8bbb-d3e80bb1cd15" providerId="ADAL" clId="{569DA63D-5AC3-43D0-A128-A1DBD5565687}" dt="2021-10-14T08:38:26.132" v="9028"/>
          <ac:picMkLst>
            <pc:docMk/>
            <pc:sldMasterMk cId="392295930" sldId="2147483805"/>
            <ac:picMk id="8" creationId="{43A068B0-73A4-45D7-9213-58565E956F99}"/>
          </ac:picMkLst>
        </pc:picChg>
      </pc:sldMasterChg>
      <pc:sldMasterChg chg="new del mod addSldLayout delSldLayout">
        <pc:chgData name="Catherine Forget" userId="f096774a-03fe-4dae-8bbb-d3e80bb1cd15" providerId="ADAL" clId="{569DA63D-5AC3-43D0-A128-A1DBD5565687}" dt="2021-10-14T08:38:15.392" v="9027" actId="6938"/>
        <pc:sldMasterMkLst>
          <pc:docMk/>
          <pc:sldMasterMk cId="765191953" sldId="2147483824"/>
        </pc:sldMasterMkLst>
        <pc:sldLayoutChg chg="new del replId">
          <pc:chgData name="Catherine Forget" userId="f096774a-03fe-4dae-8bbb-d3e80bb1cd15" providerId="ADAL" clId="{569DA63D-5AC3-43D0-A128-A1DBD5565687}" dt="2021-10-14T08:38:15.392" v="9027" actId="6938"/>
          <pc:sldLayoutMkLst>
            <pc:docMk/>
            <pc:sldMasterMk cId="765191953" sldId="2147483824"/>
            <pc:sldLayoutMk cId="286799662" sldId="2147483825"/>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2351881009" sldId="2147483826"/>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444243161" sldId="2147483827"/>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3166585437" sldId="2147483828"/>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1688861276" sldId="2147483829"/>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2451578788" sldId="2147483830"/>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3434311786" sldId="2147483831"/>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2924239871" sldId="2147483832"/>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1427408969" sldId="2147483833"/>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391949359" sldId="2147483834"/>
          </pc:sldLayoutMkLst>
        </pc:sldLayoutChg>
        <pc:sldLayoutChg chg="new del replId">
          <pc:chgData name="Catherine Forget" userId="f096774a-03fe-4dae-8bbb-d3e80bb1cd15" providerId="ADAL" clId="{569DA63D-5AC3-43D0-A128-A1DBD5565687}" dt="2021-10-14T08:38:15.392" v="9027" actId="6938"/>
          <pc:sldLayoutMkLst>
            <pc:docMk/>
            <pc:sldMasterMk cId="765191953" sldId="2147483824"/>
            <pc:sldLayoutMk cId="2195994865" sldId="214748383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E839CF-3FF6-4D02-B2D8-881403C262A0}"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BE"/>
        </a:p>
      </dgm:t>
    </dgm:pt>
    <dgm:pt modelId="{ED5964A4-402D-4517-B62C-F2B4D24E07C6}">
      <dgm:prSet/>
      <dgm:spPr/>
      <dgm:t>
        <a:bodyPr/>
        <a:lstStyle/>
        <a:p>
          <a:r>
            <a:rPr lang="fr-BE" b="1" dirty="0"/>
            <a:t>Plus de 60 cannabinoïdes connus</a:t>
          </a:r>
          <a:endParaRPr lang="fr-BE" dirty="0"/>
        </a:p>
      </dgm:t>
    </dgm:pt>
    <dgm:pt modelId="{30406D33-74AE-4E53-8206-7B6225876DF8}" type="parTrans" cxnId="{2BC051D4-042D-456A-875E-D993D5CBA759}">
      <dgm:prSet/>
      <dgm:spPr/>
      <dgm:t>
        <a:bodyPr/>
        <a:lstStyle/>
        <a:p>
          <a:endParaRPr lang="fr-BE"/>
        </a:p>
      </dgm:t>
    </dgm:pt>
    <dgm:pt modelId="{1E12DA3A-04FB-4D86-BCD4-1561A310AFCB}" type="sibTrans" cxnId="{2BC051D4-042D-456A-875E-D993D5CBA759}">
      <dgm:prSet/>
      <dgm:spPr/>
      <dgm:t>
        <a:bodyPr/>
        <a:lstStyle/>
        <a:p>
          <a:endParaRPr lang="fr-BE"/>
        </a:p>
      </dgm:t>
    </dgm:pt>
    <dgm:pt modelId="{A4F0D316-969B-4DD1-A838-151C06B2E5CC}">
      <dgm:prSet/>
      <dgm:spPr/>
      <dgm:t>
        <a:bodyPr/>
        <a:lstStyle/>
        <a:p>
          <a:r>
            <a:rPr lang="fr-BE" b="1" dirty="0" err="1"/>
            <a:t>Tetrahydrocannabinol</a:t>
          </a:r>
          <a:r>
            <a:rPr lang="fr-BE" b="1" dirty="0"/>
            <a:t> (THC) : effets psychotropes (euphorie, relaxation, altération de la perception)</a:t>
          </a:r>
          <a:endParaRPr lang="fr-BE" dirty="0"/>
        </a:p>
      </dgm:t>
    </dgm:pt>
    <dgm:pt modelId="{85332B4A-A013-470D-A60F-92172D5F58F5}" type="parTrans" cxnId="{E25DDC74-955D-4450-8DE3-B0543B742032}">
      <dgm:prSet/>
      <dgm:spPr/>
      <dgm:t>
        <a:bodyPr/>
        <a:lstStyle/>
        <a:p>
          <a:endParaRPr lang="fr-BE"/>
        </a:p>
      </dgm:t>
    </dgm:pt>
    <dgm:pt modelId="{2399DF59-72A7-4BB8-A9E3-122F2D31B487}" type="sibTrans" cxnId="{E25DDC74-955D-4450-8DE3-B0543B742032}">
      <dgm:prSet/>
      <dgm:spPr/>
      <dgm:t>
        <a:bodyPr/>
        <a:lstStyle/>
        <a:p>
          <a:endParaRPr lang="fr-BE"/>
        </a:p>
      </dgm:t>
    </dgm:pt>
    <dgm:pt modelId="{2B1F1091-DB59-47DF-B956-2DC45B672740}">
      <dgm:prSet/>
      <dgm:spPr/>
      <dgm:t>
        <a:bodyPr/>
        <a:lstStyle/>
        <a:p>
          <a:r>
            <a:rPr lang="fr-BE" b="1" dirty="0" err="1"/>
            <a:t>Cannabidiol</a:t>
          </a:r>
          <a:r>
            <a:rPr lang="fr-BE" b="1" dirty="0"/>
            <a:t> (CBD) : pas d’effet psychotropes, peu d’informations sur les propriétés thérapeutiques</a:t>
          </a:r>
          <a:endParaRPr lang="fr-BE" dirty="0"/>
        </a:p>
      </dgm:t>
    </dgm:pt>
    <dgm:pt modelId="{CE8CAE19-B105-44DD-B343-A8E1ED0E95F9}" type="parTrans" cxnId="{2E947A48-FB24-4827-AD91-B84E2752B44F}">
      <dgm:prSet/>
      <dgm:spPr/>
      <dgm:t>
        <a:bodyPr/>
        <a:lstStyle/>
        <a:p>
          <a:endParaRPr lang="fr-BE"/>
        </a:p>
      </dgm:t>
    </dgm:pt>
    <dgm:pt modelId="{C6C3A94F-F6CF-4D48-8FF7-A9E0EF607DD0}" type="sibTrans" cxnId="{2E947A48-FB24-4827-AD91-B84E2752B44F}">
      <dgm:prSet/>
      <dgm:spPr/>
      <dgm:t>
        <a:bodyPr/>
        <a:lstStyle/>
        <a:p>
          <a:endParaRPr lang="fr-BE"/>
        </a:p>
      </dgm:t>
    </dgm:pt>
    <dgm:pt modelId="{1E8A0E40-7FA7-4B82-8288-91E3E590A0E8}" type="pres">
      <dgm:prSet presAssocID="{14E839CF-3FF6-4D02-B2D8-881403C262A0}" presName="Name0" presStyleCnt="0">
        <dgm:presLayoutVars>
          <dgm:orgChart val="1"/>
          <dgm:chPref val="1"/>
          <dgm:dir/>
          <dgm:animOne val="branch"/>
          <dgm:animLvl val="lvl"/>
          <dgm:resizeHandles/>
        </dgm:presLayoutVars>
      </dgm:prSet>
      <dgm:spPr/>
    </dgm:pt>
    <dgm:pt modelId="{F99E8B0D-EEAE-46D9-8835-60723A7D7946}" type="pres">
      <dgm:prSet presAssocID="{ED5964A4-402D-4517-B62C-F2B4D24E07C6}" presName="hierRoot1" presStyleCnt="0">
        <dgm:presLayoutVars>
          <dgm:hierBranch val="init"/>
        </dgm:presLayoutVars>
      </dgm:prSet>
      <dgm:spPr/>
    </dgm:pt>
    <dgm:pt modelId="{D5A616EA-C248-4CEC-9E43-92599320605A}" type="pres">
      <dgm:prSet presAssocID="{ED5964A4-402D-4517-B62C-F2B4D24E07C6}" presName="rootComposite1" presStyleCnt="0"/>
      <dgm:spPr/>
    </dgm:pt>
    <dgm:pt modelId="{512D6590-18E1-4F2C-AA54-F09AAC2829F0}" type="pres">
      <dgm:prSet presAssocID="{ED5964A4-402D-4517-B62C-F2B4D24E07C6}" presName="rootText1" presStyleLbl="alignAcc1" presStyleIdx="0" presStyleCnt="0">
        <dgm:presLayoutVars>
          <dgm:chPref val="3"/>
        </dgm:presLayoutVars>
      </dgm:prSet>
      <dgm:spPr/>
    </dgm:pt>
    <dgm:pt modelId="{77CCF615-1A9F-47F0-88A6-31F4CAAD49E2}" type="pres">
      <dgm:prSet presAssocID="{ED5964A4-402D-4517-B62C-F2B4D24E07C6}" presName="topArc1" presStyleLbl="parChTrans1D1" presStyleIdx="0" presStyleCnt="6"/>
      <dgm:spPr/>
    </dgm:pt>
    <dgm:pt modelId="{4C113CCA-BC73-4DB1-9C63-D589B1FF7715}" type="pres">
      <dgm:prSet presAssocID="{ED5964A4-402D-4517-B62C-F2B4D24E07C6}" presName="bottomArc1" presStyleLbl="parChTrans1D1" presStyleIdx="1" presStyleCnt="6"/>
      <dgm:spPr/>
    </dgm:pt>
    <dgm:pt modelId="{D79FFE59-3EE0-4810-A511-5DC652FACB49}" type="pres">
      <dgm:prSet presAssocID="{ED5964A4-402D-4517-B62C-F2B4D24E07C6}" presName="topConnNode1" presStyleLbl="node1" presStyleIdx="0" presStyleCnt="0"/>
      <dgm:spPr/>
    </dgm:pt>
    <dgm:pt modelId="{F84C7CB8-3470-4D59-BC3A-B80C9646D7AC}" type="pres">
      <dgm:prSet presAssocID="{ED5964A4-402D-4517-B62C-F2B4D24E07C6}" presName="hierChild2" presStyleCnt="0"/>
      <dgm:spPr/>
    </dgm:pt>
    <dgm:pt modelId="{09BB7B2F-F3CB-42BF-8308-E9A9FA77A68B}" type="pres">
      <dgm:prSet presAssocID="{85332B4A-A013-470D-A60F-92172D5F58F5}" presName="Name28" presStyleLbl="parChTrans1D2" presStyleIdx="0" presStyleCnt="2"/>
      <dgm:spPr/>
    </dgm:pt>
    <dgm:pt modelId="{B2DAAEFD-83A0-44F5-84F4-61F27F5762F4}" type="pres">
      <dgm:prSet presAssocID="{A4F0D316-969B-4DD1-A838-151C06B2E5CC}" presName="hierRoot2" presStyleCnt="0">
        <dgm:presLayoutVars>
          <dgm:hierBranch val="init"/>
        </dgm:presLayoutVars>
      </dgm:prSet>
      <dgm:spPr/>
    </dgm:pt>
    <dgm:pt modelId="{CF9FAB9F-9735-42B2-B2A1-EB79CB2A6EAC}" type="pres">
      <dgm:prSet presAssocID="{A4F0D316-969B-4DD1-A838-151C06B2E5CC}" presName="rootComposite2" presStyleCnt="0"/>
      <dgm:spPr/>
    </dgm:pt>
    <dgm:pt modelId="{B44336F4-EC13-4169-BEEE-925728D2D6CC}" type="pres">
      <dgm:prSet presAssocID="{A4F0D316-969B-4DD1-A838-151C06B2E5CC}" presName="rootText2" presStyleLbl="alignAcc1" presStyleIdx="0" presStyleCnt="0">
        <dgm:presLayoutVars>
          <dgm:chPref val="3"/>
        </dgm:presLayoutVars>
      </dgm:prSet>
      <dgm:spPr/>
    </dgm:pt>
    <dgm:pt modelId="{EF620634-C620-4BC7-8376-A4A76E8BA00A}" type="pres">
      <dgm:prSet presAssocID="{A4F0D316-969B-4DD1-A838-151C06B2E5CC}" presName="topArc2" presStyleLbl="parChTrans1D1" presStyleIdx="2" presStyleCnt="6"/>
      <dgm:spPr/>
    </dgm:pt>
    <dgm:pt modelId="{A83AC36D-D79F-4979-B330-9005A0B6943C}" type="pres">
      <dgm:prSet presAssocID="{A4F0D316-969B-4DD1-A838-151C06B2E5CC}" presName="bottomArc2" presStyleLbl="parChTrans1D1" presStyleIdx="3" presStyleCnt="6"/>
      <dgm:spPr/>
    </dgm:pt>
    <dgm:pt modelId="{05861E73-DE95-4598-8157-D22405A63F4A}" type="pres">
      <dgm:prSet presAssocID="{A4F0D316-969B-4DD1-A838-151C06B2E5CC}" presName="topConnNode2" presStyleLbl="node2" presStyleIdx="0" presStyleCnt="0"/>
      <dgm:spPr/>
    </dgm:pt>
    <dgm:pt modelId="{C49E28C9-4AB4-4508-B29E-DFCC18346AA7}" type="pres">
      <dgm:prSet presAssocID="{A4F0D316-969B-4DD1-A838-151C06B2E5CC}" presName="hierChild4" presStyleCnt="0"/>
      <dgm:spPr/>
    </dgm:pt>
    <dgm:pt modelId="{F1B77D0C-661E-418E-BFB8-EB49B74F2697}" type="pres">
      <dgm:prSet presAssocID="{A4F0D316-969B-4DD1-A838-151C06B2E5CC}" presName="hierChild5" presStyleCnt="0"/>
      <dgm:spPr/>
    </dgm:pt>
    <dgm:pt modelId="{58C13E9A-903A-47C3-943A-DA9BDE608A7A}" type="pres">
      <dgm:prSet presAssocID="{CE8CAE19-B105-44DD-B343-A8E1ED0E95F9}" presName="Name28" presStyleLbl="parChTrans1D2" presStyleIdx="1" presStyleCnt="2"/>
      <dgm:spPr/>
    </dgm:pt>
    <dgm:pt modelId="{E2C74286-3E9E-45EB-94A4-44D7B2B96182}" type="pres">
      <dgm:prSet presAssocID="{2B1F1091-DB59-47DF-B956-2DC45B672740}" presName="hierRoot2" presStyleCnt="0">
        <dgm:presLayoutVars>
          <dgm:hierBranch val="init"/>
        </dgm:presLayoutVars>
      </dgm:prSet>
      <dgm:spPr/>
    </dgm:pt>
    <dgm:pt modelId="{4FF68689-B75B-412A-A9AA-AAFB8029C1EF}" type="pres">
      <dgm:prSet presAssocID="{2B1F1091-DB59-47DF-B956-2DC45B672740}" presName="rootComposite2" presStyleCnt="0"/>
      <dgm:spPr/>
    </dgm:pt>
    <dgm:pt modelId="{F663EE83-A0EC-4321-90AF-4D358A61AEDA}" type="pres">
      <dgm:prSet presAssocID="{2B1F1091-DB59-47DF-B956-2DC45B672740}" presName="rootText2" presStyleLbl="alignAcc1" presStyleIdx="0" presStyleCnt="0">
        <dgm:presLayoutVars>
          <dgm:chPref val="3"/>
        </dgm:presLayoutVars>
      </dgm:prSet>
      <dgm:spPr/>
    </dgm:pt>
    <dgm:pt modelId="{A8C69884-9CCB-47AD-9975-BD0BCA2EBEB5}" type="pres">
      <dgm:prSet presAssocID="{2B1F1091-DB59-47DF-B956-2DC45B672740}" presName="topArc2" presStyleLbl="parChTrans1D1" presStyleIdx="4" presStyleCnt="6"/>
      <dgm:spPr/>
    </dgm:pt>
    <dgm:pt modelId="{974D54B7-C857-4976-987C-F685D85D7EAA}" type="pres">
      <dgm:prSet presAssocID="{2B1F1091-DB59-47DF-B956-2DC45B672740}" presName="bottomArc2" presStyleLbl="parChTrans1D1" presStyleIdx="5" presStyleCnt="6"/>
      <dgm:spPr/>
    </dgm:pt>
    <dgm:pt modelId="{4BC4F9A8-A4ED-424C-A5AE-A13B8538921A}" type="pres">
      <dgm:prSet presAssocID="{2B1F1091-DB59-47DF-B956-2DC45B672740}" presName="topConnNode2" presStyleLbl="node2" presStyleIdx="0" presStyleCnt="0"/>
      <dgm:spPr/>
    </dgm:pt>
    <dgm:pt modelId="{E10B5F87-0641-49CA-BBFA-F87F1F498FD2}" type="pres">
      <dgm:prSet presAssocID="{2B1F1091-DB59-47DF-B956-2DC45B672740}" presName="hierChild4" presStyleCnt="0"/>
      <dgm:spPr/>
    </dgm:pt>
    <dgm:pt modelId="{9ADACF5E-C95C-432E-98B5-AA5EE5A2EC73}" type="pres">
      <dgm:prSet presAssocID="{2B1F1091-DB59-47DF-B956-2DC45B672740}" presName="hierChild5" presStyleCnt="0"/>
      <dgm:spPr/>
    </dgm:pt>
    <dgm:pt modelId="{C5458B99-F5F1-41C5-91A7-E9DE60D27AD9}" type="pres">
      <dgm:prSet presAssocID="{ED5964A4-402D-4517-B62C-F2B4D24E07C6}" presName="hierChild3" presStyleCnt="0"/>
      <dgm:spPr/>
    </dgm:pt>
  </dgm:ptLst>
  <dgm:cxnLst>
    <dgm:cxn modelId="{C3D5C504-2199-4122-9931-2350196E268B}" type="presOf" srcId="{85332B4A-A013-470D-A60F-92172D5F58F5}" destId="{09BB7B2F-F3CB-42BF-8308-E9A9FA77A68B}" srcOrd="0" destOrd="0" presId="urn:microsoft.com/office/officeart/2008/layout/HalfCircleOrganizationChart"/>
    <dgm:cxn modelId="{CB473336-7DEB-4323-9D70-5A8A6FEF8F6E}" type="presOf" srcId="{A4F0D316-969B-4DD1-A838-151C06B2E5CC}" destId="{B44336F4-EC13-4169-BEEE-925728D2D6CC}" srcOrd="0" destOrd="0" presId="urn:microsoft.com/office/officeart/2008/layout/HalfCircleOrganizationChart"/>
    <dgm:cxn modelId="{68478E36-AB39-495E-AAED-F8B2FAB22BBD}" type="presOf" srcId="{CE8CAE19-B105-44DD-B343-A8E1ED0E95F9}" destId="{58C13E9A-903A-47C3-943A-DA9BDE608A7A}" srcOrd="0" destOrd="0" presId="urn:microsoft.com/office/officeart/2008/layout/HalfCircleOrganizationChart"/>
    <dgm:cxn modelId="{2E947A48-FB24-4827-AD91-B84E2752B44F}" srcId="{ED5964A4-402D-4517-B62C-F2B4D24E07C6}" destId="{2B1F1091-DB59-47DF-B956-2DC45B672740}" srcOrd="1" destOrd="0" parTransId="{CE8CAE19-B105-44DD-B343-A8E1ED0E95F9}" sibTransId="{C6C3A94F-F6CF-4D48-8FF7-A9E0EF607DD0}"/>
    <dgm:cxn modelId="{72B88351-8C6D-45FE-9885-C7CE41EFE5A8}" type="presOf" srcId="{ED5964A4-402D-4517-B62C-F2B4D24E07C6}" destId="{512D6590-18E1-4F2C-AA54-F09AAC2829F0}" srcOrd="0" destOrd="0" presId="urn:microsoft.com/office/officeart/2008/layout/HalfCircleOrganizationChart"/>
    <dgm:cxn modelId="{E25DDC74-955D-4450-8DE3-B0543B742032}" srcId="{ED5964A4-402D-4517-B62C-F2B4D24E07C6}" destId="{A4F0D316-969B-4DD1-A838-151C06B2E5CC}" srcOrd="0" destOrd="0" parTransId="{85332B4A-A013-470D-A60F-92172D5F58F5}" sibTransId="{2399DF59-72A7-4BB8-A9E3-122F2D31B487}"/>
    <dgm:cxn modelId="{BF95F9B6-FEC5-4900-B7A0-9BBECD3E6CE0}" type="presOf" srcId="{2B1F1091-DB59-47DF-B956-2DC45B672740}" destId="{4BC4F9A8-A4ED-424C-A5AE-A13B8538921A}" srcOrd="1" destOrd="0" presId="urn:microsoft.com/office/officeart/2008/layout/HalfCircleOrganizationChart"/>
    <dgm:cxn modelId="{491ED7D3-C20B-4563-90DA-E0EC4B4F3794}" type="presOf" srcId="{2B1F1091-DB59-47DF-B956-2DC45B672740}" destId="{F663EE83-A0EC-4321-90AF-4D358A61AEDA}" srcOrd="0" destOrd="0" presId="urn:microsoft.com/office/officeart/2008/layout/HalfCircleOrganizationChart"/>
    <dgm:cxn modelId="{2BC051D4-042D-456A-875E-D993D5CBA759}" srcId="{14E839CF-3FF6-4D02-B2D8-881403C262A0}" destId="{ED5964A4-402D-4517-B62C-F2B4D24E07C6}" srcOrd="0" destOrd="0" parTransId="{30406D33-74AE-4E53-8206-7B6225876DF8}" sibTransId="{1E12DA3A-04FB-4D86-BCD4-1561A310AFCB}"/>
    <dgm:cxn modelId="{6A1E44DD-7C40-417A-9735-C1292C256399}" type="presOf" srcId="{14E839CF-3FF6-4D02-B2D8-881403C262A0}" destId="{1E8A0E40-7FA7-4B82-8288-91E3E590A0E8}" srcOrd="0" destOrd="0" presId="urn:microsoft.com/office/officeart/2008/layout/HalfCircleOrganizationChart"/>
    <dgm:cxn modelId="{F28187F2-CE29-4801-81E7-13EE33A3B63E}" type="presOf" srcId="{ED5964A4-402D-4517-B62C-F2B4D24E07C6}" destId="{D79FFE59-3EE0-4810-A511-5DC652FACB49}" srcOrd="1" destOrd="0" presId="urn:microsoft.com/office/officeart/2008/layout/HalfCircleOrganizationChart"/>
    <dgm:cxn modelId="{EEFC5DF9-8AFF-4198-B675-8193A6DCA59C}" type="presOf" srcId="{A4F0D316-969B-4DD1-A838-151C06B2E5CC}" destId="{05861E73-DE95-4598-8157-D22405A63F4A}" srcOrd="1" destOrd="0" presId="urn:microsoft.com/office/officeart/2008/layout/HalfCircleOrganizationChart"/>
    <dgm:cxn modelId="{6A43B33A-9ACF-45E8-B001-AA07F2ED1CB4}" type="presParOf" srcId="{1E8A0E40-7FA7-4B82-8288-91E3E590A0E8}" destId="{F99E8B0D-EEAE-46D9-8835-60723A7D7946}" srcOrd="0" destOrd="0" presId="urn:microsoft.com/office/officeart/2008/layout/HalfCircleOrganizationChart"/>
    <dgm:cxn modelId="{DE683BB6-CBD4-493D-905F-799CB1655109}" type="presParOf" srcId="{F99E8B0D-EEAE-46D9-8835-60723A7D7946}" destId="{D5A616EA-C248-4CEC-9E43-92599320605A}" srcOrd="0" destOrd="0" presId="urn:microsoft.com/office/officeart/2008/layout/HalfCircleOrganizationChart"/>
    <dgm:cxn modelId="{A6B3DF8E-D392-4626-B958-8EFEF6FEBC5C}" type="presParOf" srcId="{D5A616EA-C248-4CEC-9E43-92599320605A}" destId="{512D6590-18E1-4F2C-AA54-F09AAC2829F0}" srcOrd="0" destOrd="0" presId="urn:microsoft.com/office/officeart/2008/layout/HalfCircleOrganizationChart"/>
    <dgm:cxn modelId="{2F12EA80-D038-4BC0-B828-CC494FEF7F0B}" type="presParOf" srcId="{D5A616EA-C248-4CEC-9E43-92599320605A}" destId="{77CCF615-1A9F-47F0-88A6-31F4CAAD49E2}" srcOrd="1" destOrd="0" presId="urn:microsoft.com/office/officeart/2008/layout/HalfCircleOrganizationChart"/>
    <dgm:cxn modelId="{464F0FF5-CC78-4F5B-89C0-CDADE20E15A9}" type="presParOf" srcId="{D5A616EA-C248-4CEC-9E43-92599320605A}" destId="{4C113CCA-BC73-4DB1-9C63-D589B1FF7715}" srcOrd="2" destOrd="0" presId="urn:microsoft.com/office/officeart/2008/layout/HalfCircleOrganizationChart"/>
    <dgm:cxn modelId="{7B18C055-C38D-4E2C-8F4C-C3ADDEC59D29}" type="presParOf" srcId="{D5A616EA-C248-4CEC-9E43-92599320605A}" destId="{D79FFE59-3EE0-4810-A511-5DC652FACB49}" srcOrd="3" destOrd="0" presId="urn:microsoft.com/office/officeart/2008/layout/HalfCircleOrganizationChart"/>
    <dgm:cxn modelId="{88FCF4EA-A915-4C6F-BFE8-796A5AE9C973}" type="presParOf" srcId="{F99E8B0D-EEAE-46D9-8835-60723A7D7946}" destId="{F84C7CB8-3470-4D59-BC3A-B80C9646D7AC}" srcOrd="1" destOrd="0" presId="urn:microsoft.com/office/officeart/2008/layout/HalfCircleOrganizationChart"/>
    <dgm:cxn modelId="{A765FA76-B799-46F3-B497-52E90134ABE5}" type="presParOf" srcId="{F84C7CB8-3470-4D59-BC3A-B80C9646D7AC}" destId="{09BB7B2F-F3CB-42BF-8308-E9A9FA77A68B}" srcOrd="0" destOrd="0" presId="urn:microsoft.com/office/officeart/2008/layout/HalfCircleOrganizationChart"/>
    <dgm:cxn modelId="{55798049-A152-4AA2-962D-189884DFB3EE}" type="presParOf" srcId="{F84C7CB8-3470-4D59-BC3A-B80C9646D7AC}" destId="{B2DAAEFD-83A0-44F5-84F4-61F27F5762F4}" srcOrd="1" destOrd="0" presId="urn:microsoft.com/office/officeart/2008/layout/HalfCircleOrganizationChart"/>
    <dgm:cxn modelId="{8BEE76C3-CE28-408B-8074-BD9FB42695B4}" type="presParOf" srcId="{B2DAAEFD-83A0-44F5-84F4-61F27F5762F4}" destId="{CF9FAB9F-9735-42B2-B2A1-EB79CB2A6EAC}" srcOrd="0" destOrd="0" presId="urn:microsoft.com/office/officeart/2008/layout/HalfCircleOrganizationChart"/>
    <dgm:cxn modelId="{A00FEF11-EB62-4E5C-BC05-F29FF6088B2B}" type="presParOf" srcId="{CF9FAB9F-9735-42B2-B2A1-EB79CB2A6EAC}" destId="{B44336F4-EC13-4169-BEEE-925728D2D6CC}" srcOrd="0" destOrd="0" presId="urn:microsoft.com/office/officeart/2008/layout/HalfCircleOrganizationChart"/>
    <dgm:cxn modelId="{DB6AA95C-8A7D-4DB7-9FE6-02EDA2542BBD}" type="presParOf" srcId="{CF9FAB9F-9735-42B2-B2A1-EB79CB2A6EAC}" destId="{EF620634-C620-4BC7-8376-A4A76E8BA00A}" srcOrd="1" destOrd="0" presId="urn:microsoft.com/office/officeart/2008/layout/HalfCircleOrganizationChart"/>
    <dgm:cxn modelId="{5A84E21C-054F-483D-B51A-A58773EFF79B}" type="presParOf" srcId="{CF9FAB9F-9735-42B2-B2A1-EB79CB2A6EAC}" destId="{A83AC36D-D79F-4979-B330-9005A0B6943C}" srcOrd="2" destOrd="0" presId="urn:microsoft.com/office/officeart/2008/layout/HalfCircleOrganizationChart"/>
    <dgm:cxn modelId="{2CA2640A-DB02-435E-81B1-E2726906D89D}" type="presParOf" srcId="{CF9FAB9F-9735-42B2-B2A1-EB79CB2A6EAC}" destId="{05861E73-DE95-4598-8157-D22405A63F4A}" srcOrd="3" destOrd="0" presId="urn:microsoft.com/office/officeart/2008/layout/HalfCircleOrganizationChart"/>
    <dgm:cxn modelId="{296CF685-A817-4246-9FAC-88546ACE1D06}" type="presParOf" srcId="{B2DAAEFD-83A0-44F5-84F4-61F27F5762F4}" destId="{C49E28C9-4AB4-4508-B29E-DFCC18346AA7}" srcOrd="1" destOrd="0" presId="urn:microsoft.com/office/officeart/2008/layout/HalfCircleOrganizationChart"/>
    <dgm:cxn modelId="{9B2B1CA7-3090-4AC9-B5F1-5D2B8624721B}" type="presParOf" srcId="{B2DAAEFD-83A0-44F5-84F4-61F27F5762F4}" destId="{F1B77D0C-661E-418E-BFB8-EB49B74F2697}" srcOrd="2" destOrd="0" presId="urn:microsoft.com/office/officeart/2008/layout/HalfCircleOrganizationChart"/>
    <dgm:cxn modelId="{07990A8A-571E-4DE9-A096-33BCB4C0B167}" type="presParOf" srcId="{F84C7CB8-3470-4D59-BC3A-B80C9646D7AC}" destId="{58C13E9A-903A-47C3-943A-DA9BDE608A7A}" srcOrd="2" destOrd="0" presId="urn:microsoft.com/office/officeart/2008/layout/HalfCircleOrganizationChart"/>
    <dgm:cxn modelId="{EA9996D9-18F5-4301-8E61-B844549F0D0B}" type="presParOf" srcId="{F84C7CB8-3470-4D59-BC3A-B80C9646D7AC}" destId="{E2C74286-3E9E-45EB-94A4-44D7B2B96182}" srcOrd="3" destOrd="0" presId="urn:microsoft.com/office/officeart/2008/layout/HalfCircleOrganizationChart"/>
    <dgm:cxn modelId="{4A3F1FB8-0B65-4467-9C29-231BC1782152}" type="presParOf" srcId="{E2C74286-3E9E-45EB-94A4-44D7B2B96182}" destId="{4FF68689-B75B-412A-A9AA-AAFB8029C1EF}" srcOrd="0" destOrd="0" presId="urn:microsoft.com/office/officeart/2008/layout/HalfCircleOrganizationChart"/>
    <dgm:cxn modelId="{275F95E6-C170-473F-9D36-7D992E2C856D}" type="presParOf" srcId="{4FF68689-B75B-412A-A9AA-AAFB8029C1EF}" destId="{F663EE83-A0EC-4321-90AF-4D358A61AEDA}" srcOrd="0" destOrd="0" presId="urn:microsoft.com/office/officeart/2008/layout/HalfCircleOrganizationChart"/>
    <dgm:cxn modelId="{172200E9-8821-470F-9623-743FB8766652}" type="presParOf" srcId="{4FF68689-B75B-412A-A9AA-AAFB8029C1EF}" destId="{A8C69884-9CCB-47AD-9975-BD0BCA2EBEB5}" srcOrd="1" destOrd="0" presId="urn:microsoft.com/office/officeart/2008/layout/HalfCircleOrganizationChart"/>
    <dgm:cxn modelId="{7E2E8A7A-B68A-41AC-8A9D-3449B6CE2570}" type="presParOf" srcId="{4FF68689-B75B-412A-A9AA-AAFB8029C1EF}" destId="{974D54B7-C857-4976-987C-F685D85D7EAA}" srcOrd="2" destOrd="0" presId="urn:microsoft.com/office/officeart/2008/layout/HalfCircleOrganizationChart"/>
    <dgm:cxn modelId="{F3B80159-5440-4C5B-80B3-3E009C15847E}" type="presParOf" srcId="{4FF68689-B75B-412A-A9AA-AAFB8029C1EF}" destId="{4BC4F9A8-A4ED-424C-A5AE-A13B8538921A}" srcOrd="3" destOrd="0" presId="urn:microsoft.com/office/officeart/2008/layout/HalfCircleOrganizationChart"/>
    <dgm:cxn modelId="{C68E7A4F-9696-49BF-BB8B-F13960927AE6}" type="presParOf" srcId="{E2C74286-3E9E-45EB-94A4-44D7B2B96182}" destId="{E10B5F87-0641-49CA-BBFA-F87F1F498FD2}" srcOrd="1" destOrd="0" presId="urn:microsoft.com/office/officeart/2008/layout/HalfCircleOrganizationChart"/>
    <dgm:cxn modelId="{3CAD854C-A5CC-4A16-99A8-F89E78B68DD4}" type="presParOf" srcId="{E2C74286-3E9E-45EB-94A4-44D7B2B96182}" destId="{9ADACF5E-C95C-432E-98B5-AA5EE5A2EC73}" srcOrd="2" destOrd="0" presId="urn:microsoft.com/office/officeart/2008/layout/HalfCircleOrganizationChart"/>
    <dgm:cxn modelId="{58F53B7B-C0DA-42E6-A790-11825CCDD6F0}" type="presParOf" srcId="{F99E8B0D-EEAE-46D9-8835-60723A7D7946}" destId="{C5458B99-F5F1-41C5-91A7-E9DE60D27AD9}"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E839CF-3FF6-4D02-B2D8-881403C262A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BE"/>
        </a:p>
      </dgm:t>
    </dgm:pt>
    <dgm:pt modelId="{ED5964A4-402D-4517-B62C-F2B4D24E07C6}">
      <dgm:prSet custT="1"/>
      <dgm:spPr/>
      <dgm:t>
        <a:bodyPr/>
        <a:lstStyle/>
        <a:p>
          <a:r>
            <a:rPr lang="fr-BE" sz="3200" b="1" dirty="0"/>
            <a:t>Produits dérivés du cannabis</a:t>
          </a:r>
          <a:endParaRPr lang="fr-BE" sz="3200" dirty="0"/>
        </a:p>
      </dgm:t>
    </dgm:pt>
    <dgm:pt modelId="{30406D33-74AE-4E53-8206-7B6225876DF8}" type="parTrans" cxnId="{2BC051D4-042D-456A-875E-D993D5CBA759}">
      <dgm:prSet/>
      <dgm:spPr/>
      <dgm:t>
        <a:bodyPr/>
        <a:lstStyle/>
        <a:p>
          <a:endParaRPr lang="fr-BE"/>
        </a:p>
      </dgm:t>
    </dgm:pt>
    <dgm:pt modelId="{1E12DA3A-04FB-4D86-BCD4-1561A310AFCB}" type="sibTrans" cxnId="{2BC051D4-042D-456A-875E-D993D5CBA759}">
      <dgm:prSet/>
      <dgm:spPr/>
      <dgm:t>
        <a:bodyPr/>
        <a:lstStyle/>
        <a:p>
          <a:endParaRPr lang="fr-BE"/>
        </a:p>
      </dgm:t>
    </dgm:pt>
    <dgm:pt modelId="{A4F0D316-969B-4DD1-A838-151C06B2E5CC}">
      <dgm:prSet custT="1"/>
      <dgm:spPr/>
      <dgm:t>
        <a:bodyPr/>
        <a:lstStyle/>
        <a:p>
          <a:r>
            <a:rPr lang="fr-BE" sz="2400" b="1" dirty="0"/>
            <a:t>Faibles teneurs en THC </a:t>
          </a:r>
          <a:endParaRPr lang="fr-BE" sz="2400" dirty="0"/>
        </a:p>
      </dgm:t>
    </dgm:pt>
    <dgm:pt modelId="{85332B4A-A013-470D-A60F-92172D5F58F5}" type="parTrans" cxnId="{E25DDC74-955D-4450-8DE3-B0543B742032}">
      <dgm:prSet/>
      <dgm:spPr/>
      <dgm:t>
        <a:bodyPr/>
        <a:lstStyle/>
        <a:p>
          <a:endParaRPr lang="fr-BE"/>
        </a:p>
      </dgm:t>
    </dgm:pt>
    <dgm:pt modelId="{2399DF59-72A7-4BB8-A9E3-122F2D31B487}" type="sibTrans" cxnId="{E25DDC74-955D-4450-8DE3-B0543B742032}">
      <dgm:prSet/>
      <dgm:spPr/>
      <dgm:t>
        <a:bodyPr/>
        <a:lstStyle/>
        <a:p>
          <a:endParaRPr lang="fr-BE"/>
        </a:p>
      </dgm:t>
    </dgm:pt>
    <dgm:pt modelId="{2B1F1091-DB59-47DF-B956-2DC45B672740}">
      <dgm:prSet custT="1"/>
      <dgm:spPr/>
      <dgm:t>
        <a:bodyPr/>
        <a:lstStyle/>
        <a:p>
          <a:r>
            <a:rPr lang="fr-BE" sz="2400" b="1" dirty="0"/>
            <a:t>Taux élevés de CBD</a:t>
          </a:r>
          <a:endParaRPr lang="fr-BE" sz="2400" dirty="0"/>
        </a:p>
      </dgm:t>
    </dgm:pt>
    <dgm:pt modelId="{CE8CAE19-B105-44DD-B343-A8E1ED0E95F9}" type="parTrans" cxnId="{2E947A48-FB24-4827-AD91-B84E2752B44F}">
      <dgm:prSet/>
      <dgm:spPr/>
      <dgm:t>
        <a:bodyPr/>
        <a:lstStyle/>
        <a:p>
          <a:endParaRPr lang="fr-BE"/>
        </a:p>
      </dgm:t>
    </dgm:pt>
    <dgm:pt modelId="{C6C3A94F-F6CF-4D48-8FF7-A9E0EF607DD0}" type="sibTrans" cxnId="{2E947A48-FB24-4827-AD91-B84E2752B44F}">
      <dgm:prSet/>
      <dgm:spPr/>
      <dgm:t>
        <a:bodyPr/>
        <a:lstStyle/>
        <a:p>
          <a:endParaRPr lang="fr-BE"/>
        </a:p>
      </dgm:t>
    </dgm:pt>
    <dgm:pt modelId="{F75AC2D6-A698-479B-9C53-4FBA911D9B72}">
      <dgm:prSet custT="1"/>
      <dgm:spPr/>
      <dgm:t>
        <a:bodyPr/>
        <a:lstStyle/>
        <a:p>
          <a:r>
            <a:rPr lang="fr-FR" sz="2000" dirty="0"/>
            <a:t>Produits qui sont ou contiennent de l’herbe, de la résine, des extraits</a:t>
          </a:r>
          <a:r>
            <a:rPr lang="fr-BE" sz="2000" dirty="0"/>
            <a:t> </a:t>
          </a:r>
          <a:r>
            <a:rPr lang="fr-FR" sz="2000" dirty="0"/>
            <a:t>ou des huiles de cannabis</a:t>
          </a:r>
          <a:endParaRPr lang="fr-BE" sz="2000" dirty="0"/>
        </a:p>
      </dgm:t>
    </dgm:pt>
    <dgm:pt modelId="{443C8344-05E9-47B8-B319-5BF722FD4960}" type="parTrans" cxnId="{5DD179C0-FE29-4800-9317-0C60DE7BAD4C}">
      <dgm:prSet/>
      <dgm:spPr/>
      <dgm:t>
        <a:bodyPr/>
        <a:lstStyle/>
        <a:p>
          <a:endParaRPr lang="fr-BE"/>
        </a:p>
      </dgm:t>
    </dgm:pt>
    <dgm:pt modelId="{95C233EF-2380-4764-979E-19AC44EFB6C7}" type="sibTrans" cxnId="{5DD179C0-FE29-4800-9317-0C60DE7BAD4C}">
      <dgm:prSet/>
      <dgm:spPr/>
      <dgm:t>
        <a:bodyPr/>
        <a:lstStyle/>
        <a:p>
          <a:endParaRPr lang="fr-BE"/>
        </a:p>
      </dgm:t>
    </dgm:pt>
    <dgm:pt modelId="{9E4D8166-A381-4AF6-8FA0-E02D612DC091}" type="pres">
      <dgm:prSet presAssocID="{14E839CF-3FF6-4D02-B2D8-881403C262A0}" presName="hierChild1" presStyleCnt="0">
        <dgm:presLayoutVars>
          <dgm:chPref val="1"/>
          <dgm:dir/>
          <dgm:animOne val="branch"/>
          <dgm:animLvl val="lvl"/>
          <dgm:resizeHandles/>
        </dgm:presLayoutVars>
      </dgm:prSet>
      <dgm:spPr/>
    </dgm:pt>
    <dgm:pt modelId="{FDD072DA-E196-4919-85FC-59229D56104A}" type="pres">
      <dgm:prSet presAssocID="{ED5964A4-402D-4517-B62C-F2B4D24E07C6}" presName="hierRoot1" presStyleCnt="0"/>
      <dgm:spPr/>
    </dgm:pt>
    <dgm:pt modelId="{C93EBD18-5CBB-4EC3-A084-6E5EF061D25B}" type="pres">
      <dgm:prSet presAssocID="{ED5964A4-402D-4517-B62C-F2B4D24E07C6}" presName="composite" presStyleCnt="0"/>
      <dgm:spPr/>
    </dgm:pt>
    <dgm:pt modelId="{8A5CF2B7-B222-4893-9A20-5060F11E8F4D}" type="pres">
      <dgm:prSet presAssocID="{ED5964A4-402D-4517-B62C-F2B4D24E07C6}" presName="background" presStyleLbl="node0" presStyleIdx="0" presStyleCnt="2"/>
      <dgm:spPr/>
    </dgm:pt>
    <dgm:pt modelId="{601B8DDC-F08C-41FF-86E5-577C433A8440}" type="pres">
      <dgm:prSet presAssocID="{ED5964A4-402D-4517-B62C-F2B4D24E07C6}" presName="text" presStyleLbl="fgAcc0" presStyleIdx="0" presStyleCnt="2">
        <dgm:presLayoutVars>
          <dgm:chPref val="3"/>
        </dgm:presLayoutVars>
      </dgm:prSet>
      <dgm:spPr/>
    </dgm:pt>
    <dgm:pt modelId="{1D78A315-763C-4B13-BF7B-F2B9820FB04C}" type="pres">
      <dgm:prSet presAssocID="{ED5964A4-402D-4517-B62C-F2B4D24E07C6}" presName="hierChild2" presStyleCnt="0"/>
      <dgm:spPr/>
    </dgm:pt>
    <dgm:pt modelId="{A63497BB-BEE9-4AF3-BE74-E9D387C54C0A}" type="pres">
      <dgm:prSet presAssocID="{85332B4A-A013-470D-A60F-92172D5F58F5}" presName="Name10" presStyleLbl="parChTrans1D2" presStyleIdx="0" presStyleCnt="2"/>
      <dgm:spPr/>
    </dgm:pt>
    <dgm:pt modelId="{84F43422-CAEF-43F2-85C2-373034D3FF80}" type="pres">
      <dgm:prSet presAssocID="{A4F0D316-969B-4DD1-A838-151C06B2E5CC}" presName="hierRoot2" presStyleCnt="0"/>
      <dgm:spPr/>
    </dgm:pt>
    <dgm:pt modelId="{B1BC5C5D-44F0-4124-A789-8A312D876131}" type="pres">
      <dgm:prSet presAssocID="{A4F0D316-969B-4DD1-A838-151C06B2E5CC}" presName="composite2" presStyleCnt="0"/>
      <dgm:spPr/>
    </dgm:pt>
    <dgm:pt modelId="{7F33C0BC-30DF-4625-8CA4-6ADA7E79DB14}" type="pres">
      <dgm:prSet presAssocID="{A4F0D316-969B-4DD1-A838-151C06B2E5CC}" presName="background2" presStyleLbl="node2" presStyleIdx="0" presStyleCnt="2"/>
      <dgm:spPr/>
    </dgm:pt>
    <dgm:pt modelId="{8AFEEA28-69A6-4A6D-8051-2CFC9F295FA6}" type="pres">
      <dgm:prSet presAssocID="{A4F0D316-969B-4DD1-A838-151C06B2E5CC}" presName="text2" presStyleLbl="fgAcc2" presStyleIdx="0" presStyleCnt="2">
        <dgm:presLayoutVars>
          <dgm:chPref val="3"/>
        </dgm:presLayoutVars>
      </dgm:prSet>
      <dgm:spPr/>
    </dgm:pt>
    <dgm:pt modelId="{0D1BAAF6-2CCD-4F59-91AE-0ED041FD5E44}" type="pres">
      <dgm:prSet presAssocID="{A4F0D316-969B-4DD1-A838-151C06B2E5CC}" presName="hierChild3" presStyleCnt="0"/>
      <dgm:spPr/>
    </dgm:pt>
    <dgm:pt modelId="{6D916593-8EB6-4493-BDB8-92305D1680C7}" type="pres">
      <dgm:prSet presAssocID="{CE8CAE19-B105-44DD-B343-A8E1ED0E95F9}" presName="Name10" presStyleLbl="parChTrans1D2" presStyleIdx="1" presStyleCnt="2"/>
      <dgm:spPr/>
    </dgm:pt>
    <dgm:pt modelId="{9936EFC1-D9E5-4EC4-BC51-917C52E00944}" type="pres">
      <dgm:prSet presAssocID="{2B1F1091-DB59-47DF-B956-2DC45B672740}" presName="hierRoot2" presStyleCnt="0"/>
      <dgm:spPr/>
    </dgm:pt>
    <dgm:pt modelId="{5C6E2AD8-4D25-44F1-8889-48BAC488AD20}" type="pres">
      <dgm:prSet presAssocID="{2B1F1091-DB59-47DF-B956-2DC45B672740}" presName="composite2" presStyleCnt="0"/>
      <dgm:spPr/>
    </dgm:pt>
    <dgm:pt modelId="{FA9DFE86-D52A-4107-B0B5-DF987A256AAC}" type="pres">
      <dgm:prSet presAssocID="{2B1F1091-DB59-47DF-B956-2DC45B672740}" presName="background2" presStyleLbl="node2" presStyleIdx="1" presStyleCnt="2"/>
      <dgm:spPr/>
    </dgm:pt>
    <dgm:pt modelId="{ADD074F5-27D8-415F-AB26-16BECB990726}" type="pres">
      <dgm:prSet presAssocID="{2B1F1091-DB59-47DF-B956-2DC45B672740}" presName="text2" presStyleLbl="fgAcc2" presStyleIdx="1" presStyleCnt="2">
        <dgm:presLayoutVars>
          <dgm:chPref val="3"/>
        </dgm:presLayoutVars>
      </dgm:prSet>
      <dgm:spPr/>
    </dgm:pt>
    <dgm:pt modelId="{E20DF5D8-504C-4139-A5B5-6BD399593B01}" type="pres">
      <dgm:prSet presAssocID="{2B1F1091-DB59-47DF-B956-2DC45B672740}" presName="hierChild3" presStyleCnt="0"/>
      <dgm:spPr/>
    </dgm:pt>
    <dgm:pt modelId="{524BFA74-928D-4FA2-8665-F4E634E5BC1F}" type="pres">
      <dgm:prSet presAssocID="{F75AC2D6-A698-479B-9C53-4FBA911D9B72}" presName="hierRoot1" presStyleCnt="0"/>
      <dgm:spPr/>
    </dgm:pt>
    <dgm:pt modelId="{EA680580-AC08-4EE4-B2FA-509A7E3CEB3B}" type="pres">
      <dgm:prSet presAssocID="{F75AC2D6-A698-479B-9C53-4FBA911D9B72}" presName="composite" presStyleCnt="0"/>
      <dgm:spPr/>
    </dgm:pt>
    <dgm:pt modelId="{382520EC-D4F8-4FB1-9F64-15C6B0A25077}" type="pres">
      <dgm:prSet presAssocID="{F75AC2D6-A698-479B-9C53-4FBA911D9B72}" presName="background" presStyleLbl="node0" presStyleIdx="1" presStyleCnt="2"/>
      <dgm:spPr/>
    </dgm:pt>
    <dgm:pt modelId="{C20BE114-2B0D-4068-AA6B-699EADCC96B7}" type="pres">
      <dgm:prSet presAssocID="{F75AC2D6-A698-479B-9C53-4FBA911D9B72}" presName="text" presStyleLbl="fgAcc0" presStyleIdx="1" presStyleCnt="2" custScaleX="137738" custScaleY="167261">
        <dgm:presLayoutVars>
          <dgm:chPref val="3"/>
        </dgm:presLayoutVars>
      </dgm:prSet>
      <dgm:spPr/>
    </dgm:pt>
    <dgm:pt modelId="{3D1A4DAF-B51A-4998-95A3-FCD35EF39FB7}" type="pres">
      <dgm:prSet presAssocID="{F75AC2D6-A698-479B-9C53-4FBA911D9B72}" presName="hierChild2" presStyleCnt="0"/>
      <dgm:spPr/>
    </dgm:pt>
  </dgm:ptLst>
  <dgm:cxnLst>
    <dgm:cxn modelId="{E6CD3D20-AA19-483D-BA12-17FF489C836A}" type="presOf" srcId="{CE8CAE19-B105-44DD-B343-A8E1ED0E95F9}" destId="{6D916593-8EB6-4493-BDB8-92305D1680C7}" srcOrd="0" destOrd="0" presId="urn:microsoft.com/office/officeart/2005/8/layout/hierarchy1"/>
    <dgm:cxn modelId="{4EE89723-0782-4C1A-ACE5-C37C9CD321B9}" type="presOf" srcId="{ED5964A4-402D-4517-B62C-F2B4D24E07C6}" destId="{601B8DDC-F08C-41FF-86E5-577C433A8440}" srcOrd="0" destOrd="0" presId="urn:microsoft.com/office/officeart/2005/8/layout/hierarchy1"/>
    <dgm:cxn modelId="{E0934F25-9D4A-4C42-A32D-423F9B80AE8C}" type="presOf" srcId="{A4F0D316-969B-4DD1-A838-151C06B2E5CC}" destId="{8AFEEA28-69A6-4A6D-8051-2CFC9F295FA6}" srcOrd="0" destOrd="0" presId="urn:microsoft.com/office/officeart/2005/8/layout/hierarchy1"/>
    <dgm:cxn modelId="{2E947A48-FB24-4827-AD91-B84E2752B44F}" srcId="{ED5964A4-402D-4517-B62C-F2B4D24E07C6}" destId="{2B1F1091-DB59-47DF-B956-2DC45B672740}" srcOrd="1" destOrd="0" parTransId="{CE8CAE19-B105-44DD-B343-A8E1ED0E95F9}" sibTransId="{C6C3A94F-F6CF-4D48-8FF7-A9E0EF607DD0}"/>
    <dgm:cxn modelId="{E25DDC74-955D-4450-8DE3-B0543B742032}" srcId="{ED5964A4-402D-4517-B62C-F2B4D24E07C6}" destId="{A4F0D316-969B-4DD1-A838-151C06B2E5CC}" srcOrd="0" destOrd="0" parTransId="{85332B4A-A013-470D-A60F-92172D5F58F5}" sibTransId="{2399DF59-72A7-4BB8-A9E3-122F2D31B487}"/>
    <dgm:cxn modelId="{2968EE97-94F7-470B-9A7C-DD7761479310}" type="presOf" srcId="{14E839CF-3FF6-4D02-B2D8-881403C262A0}" destId="{9E4D8166-A381-4AF6-8FA0-E02D612DC091}" srcOrd="0" destOrd="0" presId="urn:microsoft.com/office/officeart/2005/8/layout/hierarchy1"/>
    <dgm:cxn modelId="{5DD179C0-FE29-4800-9317-0C60DE7BAD4C}" srcId="{14E839CF-3FF6-4D02-B2D8-881403C262A0}" destId="{F75AC2D6-A698-479B-9C53-4FBA911D9B72}" srcOrd="1" destOrd="0" parTransId="{443C8344-05E9-47B8-B319-5BF722FD4960}" sibTransId="{95C233EF-2380-4764-979E-19AC44EFB6C7}"/>
    <dgm:cxn modelId="{2BC051D4-042D-456A-875E-D993D5CBA759}" srcId="{14E839CF-3FF6-4D02-B2D8-881403C262A0}" destId="{ED5964A4-402D-4517-B62C-F2B4D24E07C6}" srcOrd="0" destOrd="0" parTransId="{30406D33-74AE-4E53-8206-7B6225876DF8}" sibTransId="{1E12DA3A-04FB-4D86-BCD4-1561A310AFCB}"/>
    <dgm:cxn modelId="{1162A9DF-2719-4E2C-B7F9-D54C780FCA59}" type="presOf" srcId="{2B1F1091-DB59-47DF-B956-2DC45B672740}" destId="{ADD074F5-27D8-415F-AB26-16BECB990726}" srcOrd="0" destOrd="0" presId="urn:microsoft.com/office/officeart/2005/8/layout/hierarchy1"/>
    <dgm:cxn modelId="{BA46D5ED-1A08-41EB-8A6E-8D82E9E8A556}" type="presOf" srcId="{85332B4A-A013-470D-A60F-92172D5F58F5}" destId="{A63497BB-BEE9-4AF3-BE74-E9D387C54C0A}" srcOrd="0" destOrd="0" presId="urn:microsoft.com/office/officeart/2005/8/layout/hierarchy1"/>
    <dgm:cxn modelId="{76E4D4FA-0734-4A9A-A40B-0E32DB3C2B06}" type="presOf" srcId="{F75AC2D6-A698-479B-9C53-4FBA911D9B72}" destId="{C20BE114-2B0D-4068-AA6B-699EADCC96B7}" srcOrd="0" destOrd="0" presId="urn:microsoft.com/office/officeart/2005/8/layout/hierarchy1"/>
    <dgm:cxn modelId="{C28B96B7-E10E-4462-8202-174A1441D891}" type="presParOf" srcId="{9E4D8166-A381-4AF6-8FA0-E02D612DC091}" destId="{FDD072DA-E196-4919-85FC-59229D56104A}" srcOrd="0" destOrd="0" presId="urn:microsoft.com/office/officeart/2005/8/layout/hierarchy1"/>
    <dgm:cxn modelId="{D2E2887B-31D3-4AFA-88AA-5126473C1E22}" type="presParOf" srcId="{FDD072DA-E196-4919-85FC-59229D56104A}" destId="{C93EBD18-5CBB-4EC3-A084-6E5EF061D25B}" srcOrd="0" destOrd="0" presId="urn:microsoft.com/office/officeart/2005/8/layout/hierarchy1"/>
    <dgm:cxn modelId="{6ADE74E1-EAE7-4577-BC46-B047C53C0EDF}" type="presParOf" srcId="{C93EBD18-5CBB-4EC3-A084-6E5EF061D25B}" destId="{8A5CF2B7-B222-4893-9A20-5060F11E8F4D}" srcOrd="0" destOrd="0" presId="urn:microsoft.com/office/officeart/2005/8/layout/hierarchy1"/>
    <dgm:cxn modelId="{5358B3E1-3605-4DBD-BACB-F1F30AD52840}" type="presParOf" srcId="{C93EBD18-5CBB-4EC3-A084-6E5EF061D25B}" destId="{601B8DDC-F08C-41FF-86E5-577C433A8440}" srcOrd="1" destOrd="0" presId="urn:microsoft.com/office/officeart/2005/8/layout/hierarchy1"/>
    <dgm:cxn modelId="{A5216736-7B6F-48F2-9DFA-C1DCEFA064E7}" type="presParOf" srcId="{FDD072DA-E196-4919-85FC-59229D56104A}" destId="{1D78A315-763C-4B13-BF7B-F2B9820FB04C}" srcOrd="1" destOrd="0" presId="urn:microsoft.com/office/officeart/2005/8/layout/hierarchy1"/>
    <dgm:cxn modelId="{37C0AD34-0AA3-4BB5-9617-6974EA2FA577}" type="presParOf" srcId="{1D78A315-763C-4B13-BF7B-F2B9820FB04C}" destId="{A63497BB-BEE9-4AF3-BE74-E9D387C54C0A}" srcOrd="0" destOrd="0" presId="urn:microsoft.com/office/officeart/2005/8/layout/hierarchy1"/>
    <dgm:cxn modelId="{61E88464-8AE7-493B-88E3-AE190C4A11CE}" type="presParOf" srcId="{1D78A315-763C-4B13-BF7B-F2B9820FB04C}" destId="{84F43422-CAEF-43F2-85C2-373034D3FF80}" srcOrd="1" destOrd="0" presId="urn:microsoft.com/office/officeart/2005/8/layout/hierarchy1"/>
    <dgm:cxn modelId="{82DF5EB0-46F3-426E-B274-4548E27BD1BA}" type="presParOf" srcId="{84F43422-CAEF-43F2-85C2-373034D3FF80}" destId="{B1BC5C5D-44F0-4124-A789-8A312D876131}" srcOrd="0" destOrd="0" presId="urn:microsoft.com/office/officeart/2005/8/layout/hierarchy1"/>
    <dgm:cxn modelId="{E3A6770F-C63E-4A10-A510-C8251D8A8FCC}" type="presParOf" srcId="{B1BC5C5D-44F0-4124-A789-8A312D876131}" destId="{7F33C0BC-30DF-4625-8CA4-6ADA7E79DB14}" srcOrd="0" destOrd="0" presId="urn:microsoft.com/office/officeart/2005/8/layout/hierarchy1"/>
    <dgm:cxn modelId="{C0D9BAD8-0E46-446D-9A41-312AB64F5E0B}" type="presParOf" srcId="{B1BC5C5D-44F0-4124-A789-8A312D876131}" destId="{8AFEEA28-69A6-4A6D-8051-2CFC9F295FA6}" srcOrd="1" destOrd="0" presId="urn:microsoft.com/office/officeart/2005/8/layout/hierarchy1"/>
    <dgm:cxn modelId="{5F6F3FED-3FD1-4760-8B03-C204FD40C99A}" type="presParOf" srcId="{84F43422-CAEF-43F2-85C2-373034D3FF80}" destId="{0D1BAAF6-2CCD-4F59-91AE-0ED041FD5E44}" srcOrd="1" destOrd="0" presId="urn:microsoft.com/office/officeart/2005/8/layout/hierarchy1"/>
    <dgm:cxn modelId="{697B4C10-0E3F-40BE-9625-DBD71A79983C}" type="presParOf" srcId="{1D78A315-763C-4B13-BF7B-F2B9820FB04C}" destId="{6D916593-8EB6-4493-BDB8-92305D1680C7}" srcOrd="2" destOrd="0" presId="urn:microsoft.com/office/officeart/2005/8/layout/hierarchy1"/>
    <dgm:cxn modelId="{59698D0B-568A-43E1-955D-DBED9A8B4A1A}" type="presParOf" srcId="{1D78A315-763C-4B13-BF7B-F2B9820FB04C}" destId="{9936EFC1-D9E5-4EC4-BC51-917C52E00944}" srcOrd="3" destOrd="0" presId="urn:microsoft.com/office/officeart/2005/8/layout/hierarchy1"/>
    <dgm:cxn modelId="{B7C5DB9D-237F-4AC5-827E-4517250A7FB2}" type="presParOf" srcId="{9936EFC1-D9E5-4EC4-BC51-917C52E00944}" destId="{5C6E2AD8-4D25-44F1-8889-48BAC488AD20}" srcOrd="0" destOrd="0" presId="urn:microsoft.com/office/officeart/2005/8/layout/hierarchy1"/>
    <dgm:cxn modelId="{532D0DAB-D940-4E55-BF6E-E191BA23BBB8}" type="presParOf" srcId="{5C6E2AD8-4D25-44F1-8889-48BAC488AD20}" destId="{FA9DFE86-D52A-4107-B0B5-DF987A256AAC}" srcOrd="0" destOrd="0" presId="urn:microsoft.com/office/officeart/2005/8/layout/hierarchy1"/>
    <dgm:cxn modelId="{BB070DF0-AEE0-4968-8438-A12198D3C9D1}" type="presParOf" srcId="{5C6E2AD8-4D25-44F1-8889-48BAC488AD20}" destId="{ADD074F5-27D8-415F-AB26-16BECB990726}" srcOrd="1" destOrd="0" presId="urn:microsoft.com/office/officeart/2005/8/layout/hierarchy1"/>
    <dgm:cxn modelId="{7EB2DF6D-1776-454F-A059-64F0D04131AE}" type="presParOf" srcId="{9936EFC1-D9E5-4EC4-BC51-917C52E00944}" destId="{E20DF5D8-504C-4139-A5B5-6BD399593B01}" srcOrd="1" destOrd="0" presId="urn:microsoft.com/office/officeart/2005/8/layout/hierarchy1"/>
    <dgm:cxn modelId="{B72B507D-FCE8-4175-8144-4146C05C6D1A}" type="presParOf" srcId="{9E4D8166-A381-4AF6-8FA0-E02D612DC091}" destId="{524BFA74-928D-4FA2-8665-F4E634E5BC1F}" srcOrd="1" destOrd="0" presId="urn:microsoft.com/office/officeart/2005/8/layout/hierarchy1"/>
    <dgm:cxn modelId="{F28F5B8D-2028-4DF8-AF62-4E52AC5B130C}" type="presParOf" srcId="{524BFA74-928D-4FA2-8665-F4E634E5BC1F}" destId="{EA680580-AC08-4EE4-B2FA-509A7E3CEB3B}" srcOrd="0" destOrd="0" presId="urn:microsoft.com/office/officeart/2005/8/layout/hierarchy1"/>
    <dgm:cxn modelId="{9BA3C14E-370D-46EA-921E-842975D30EE9}" type="presParOf" srcId="{EA680580-AC08-4EE4-B2FA-509A7E3CEB3B}" destId="{382520EC-D4F8-4FB1-9F64-15C6B0A25077}" srcOrd="0" destOrd="0" presId="urn:microsoft.com/office/officeart/2005/8/layout/hierarchy1"/>
    <dgm:cxn modelId="{65449C12-DFEF-4302-BDF5-D5F11DB577DF}" type="presParOf" srcId="{EA680580-AC08-4EE4-B2FA-509A7E3CEB3B}" destId="{C20BE114-2B0D-4068-AA6B-699EADCC96B7}" srcOrd="1" destOrd="0" presId="urn:microsoft.com/office/officeart/2005/8/layout/hierarchy1"/>
    <dgm:cxn modelId="{A2E84432-B84A-4FED-9F76-3C28A2B11CE0}" type="presParOf" srcId="{524BFA74-928D-4FA2-8665-F4E634E5BC1F}" destId="{3D1A4DAF-B51A-4998-95A3-FCD35EF39FB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C13E9A-903A-47C3-943A-DA9BDE608A7A}">
      <dsp:nvSpPr>
        <dsp:cNvPr id="0" name=""/>
        <dsp:cNvSpPr/>
      </dsp:nvSpPr>
      <dsp:spPr>
        <a:xfrm>
          <a:off x="4347269" y="2180800"/>
          <a:ext cx="2379031" cy="825779"/>
        </a:xfrm>
        <a:custGeom>
          <a:avLst/>
          <a:gdLst/>
          <a:ahLst/>
          <a:cxnLst/>
          <a:rect l="0" t="0" r="0" b="0"/>
          <a:pathLst>
            <a:path>
              <a:moveTo>
                <a:pt x="0" y="0"/>
              </a:moveTo>
              <a:lnTo>
                <a:pt x="0" y="412889"/>
              </a:lnTo>
              <a:lnTo>
                <a:pt x="2379031" y="412889"/>
              </a:lnTo>
              <a:lnTo>
                <a:pt x="2379031" y="8257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BB7B2F-F3CB-42BF-8308-E9A9FA77A68B}">
      <dsp:nvSpPr>
        <dsp:cNvPr id="0" name=""/>
        <dsp:cNvSpPr/>
      </dsp:nvSpPr>
      <dsp:spPr>
        <a:xfrm>
          <a:off x="1968237" y="2180800"/>
          <a:ext cx="2379031" cy="825779"/>
        </a:xfrm>
        <a:custGeom>
          <a:avLst/>
          <a:gdLst/>
          <a:ahLst/>
          <a:cxnLst/>
          <a:rect l="0" t="0" r="0" b="0"/>
          <a:pathLst>
            <a:path>
              <a:moveTo>
                <a:pt x="2379031" y="0"/>
              </a:moveTo>
              <a:lnTo>
                <a:pt x="2379031" y="412889"/>
              </a:lnTo>
              <a:lnTo>
                <a:pt x="0" y="412889"/>
              </a:lnTo>
              <a:lnTo>
                <a:pt x="0" y="8257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CCF615-1A9F-47F0-88A6-31F4CAAD49E2}">
      <dsp:nvSpPr>
        <dsp:cNvPr id="0" name=""/>
        <dsp:cNvSpPr/>
      </dsp:nvSpPr>
      <dsp:spPr>
        <a:xfrm>
          <a:off x="3364198" y="214658"/>
          <a:ext cx="1966141" cy="196614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113CCA-BC73-4DB1-9C63-D589B1FF7715}">
      <dsp:nvSpPr>
        <dsp:cNvPr id="0" name=""/>
        <dsp:cNvSpPr/>
      </dsp:nvSpPr>
      <dsp:spPr>
        <a:xfrm>
          <a:off x="3364198" y="214658"/>
          <a:ext cx="1966141" cy="196614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2D6590-18E1-4F2C-AA54-F09AAC2829F0}">
      <dsp:nvSpPr>
        <dsp:cNvPr id="0" name=""/>
        <dsp:cNvSpPr/>
      </dsp:nvSpPr>
      <dsp:spPr>
        <a:xfrm>
          <a:off x="2381127" y="568563"/>
          <a:ext cx="3932283" cy="125833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BE" sz="2200" b="1" kern="1200" dirty="0"/>
            <a:t>Plus de 60 cannabinoïdes connus</a:t>
          </a:r>
          <a:endParaRPr lang="fr-BE" sz="2200" kern="1200" dirty="0"/>
        </a:p>
      </dsp:txBody>
      <dsp:txXfrm>
        <a:off x="2381127" y="568563"/>
        <a:ext cx="3932283" cy="1258330"/>
      </dsp:txXfrm>
    </dsp:sp>
    <dsp:sp modelId="{EF620634-C620-4BC7-8376-A4A76E8BA00A}">
      <dsp:nvSpPr>
        <dsp:cNvPr id="0" name=""/>
        <dsp:cNvSpPr/>
      </dsp:nvSpPr>
      <dsp:spPr>
        <a:xfrm>
          <a:off x="985167" y="3006579"/>
          <a:ext cx="1966141" cy="196614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3AC36D-D79F-4979-B330-9005A0B6943C}">
      <dsp:nvSpPr>
        <dsp:cNvPr id="0" name=""/>
        <dsp:cNvSpPr/>
      </dsp:nvSpPr>
      <dsp:spPr>
        <a:xfrm>
          <a:off x="985167" y="3006579"/>
          <a:ext cx="1966141" cy="196614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4336F4-EC13-4169-BEEE-925728D2D6CC}">
      <dsp:nvSpPr>
        <dsp:cNvPr id="0" name=""/>
        <dsp:cNvSpPr/>
      </dsp:nvSpPr>
      <dsp:spPr>
        <a:xfrm>
          <a:off x="2096" y="3360485"/>
          <a:ext cx="3932283" cy="125833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BE" sz="2200" b="1" kern="1200" dirty="0" err="1"/>
            <a:t>Tetrahydrocannabinol</a:t>
          </a:r>
          <a:r>
            <a:rPr lang="fr-BE" sz="2200" b="1" kern="1200" dirty="0"/>
            <a:t> (THC) : effets psychotropes (euphorie, relaxation, altération de la perception)</a:t>
          </a:r>
          <a:endParaRPr lang="fr-BE" sz="2200" kern="1200" dirty="0"/>
        </a:p>
      </dsp:txBody>
      <dsp:txXfrm>
        <a:off x="2096" y="3360485"/>
        <a:ext cx="3932283" cy="1258330"/>
      </dsp:txXfrm>
    </dsp:sp>
    <dsp:sp modelId="{A8C69884-9CCB-47AD-9975-BD0BCA2EBEB5}">
      <dsp:nvSpPr>
        <dsp:cNvPr id="0" name=""/>
        <dsp:cNvSpPr/>
      </dsp:nvSpPr>
      <dsp:spPr>
        <a:xfrm>
          <a:off x="5743230" y="3006579"/>
          <a:ext cx="1966141" cy="196614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4D54B7-C857-4976-987C-F685D85D7EAA}">
      <dsp:nvSpPr>
        <dsp:cNvPr id="0" name=""/>
        <dsp:cNvSpPr/>
      </dsp:nvSpPr>
      <dsp:spPr>
        <a:xfrm>
          <a:off x="5743230" y="3006579"/>
          <a:ext cx="1966141" cy="196614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63EE83-A0EC-4321-90AF-4D358A61AEDA}">
      <dsp:nvSpPr>
        <dsp:cNvPr id="0" name=""/>
        <dsp:cNvSpPr/>
      </dsp:nvSpPr>
      <dsp:spPr>
        <a:xfrm>
          <a:off x="4760159" y="3360485"/>
          <a:ext cx="3932283" cy="125833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BE" sz="2200" b="1" kern="1200" dirty="0" err="1"/>
            <a:t>Cannabidiol</a:t>
          </a:r>
          <a:r>
            <a:rPr lang="fr-BE" sz="2200" b="1" kern="1200" dirty="0"/>
            <a:t> (CBD) : pas d’effet psychotropes, peu d’informations sur les propriétés thérapeutiques</a:t>
          </a:r>
          <a:endParaRPr lang="fr-BE" sz="2200" kern="1200" dirty="0"/>
        </a:p>
      </dsp:txBody>
      <dsp:txXfrm>
        <a:off x="4760159" y="3360485"/>
        <a:ext cx="3932283" cy="1258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16593-8EB6-4493-BDB8-92305D1680C7}">
      <dsp:nvSpPr>
        <dsp:cNvPr id="0" name=""/>
        <dsp:cNvSpPr/>
      </dsp:nvSpPr>
      <dsp:spPr>
        <a:xfrm>
          <a:off x="2458259" y="2155988"/>
          <a:ext cx="1349606" cy="642289"/>
        </a:xfrm>
        <a:custGeom>
          <a:avLst/>
          <a:gdLst/>
          <a:ahLst/>
          <a:cxnLst/>
          <a:rect l="0" t="0" r="0" b="0"/>
          <a:pathLst>
            <a:path>
              <a:moveTo>
                <a:pt x="0" y="0"/>
              </a:moveTo>
              <a:lnTo>
                <a:pt x="0" y="437701"/>
              </a:lnTo>
              <a:lnTo>
                <a:pt x="1349606" y="437701"/>
              </a:lnTo>
              <a:lnTo>
                <a:pt x="1349606" y="6422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3497BB-BEE9-4AF3-BE74-E9D387C54C0A}">
      <dsp:nvSpPr>
        <dsp:cNvPr id="0" name=""/>
        <dsp:cNvSpPr/>
      </dsp:nvSpPr>
      <dsp:spPr>
        <a:xfrm>
          <a:off x="1108653" y="2155988"/>
          <a:ext cx="1349606" cy="642289"/>
        </a:xfrm>
        <a:custGeom>
          <a:avLst/>
          <a:gdLst/>
          <a:ahLst/>
          <a:cxnLst/>
          <a:rect l="0" t="0" r="0" b="0"/>
          <a:pathLst>
            <a:path>
              <a:moveTo>
                <a:pt x="1349606" y="0"/>
              </a:moveTo>
              <a:lnTo>
                <a:pt x="1349606" y="437701"/>
              </a:lnTo>
              <a:lnTo>
                <a:pt x="0" y="437701"/>
              </a:lnTo>
              <a:lnTo>
                <a:pt x="0" y="6422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5CF2B7-B222-4893-9A20-5060F11E8F4D}">
      <dsp:nvSpPr>
        <dsp:cNvPr id="0" name=""/>
        <dsp:cNvSpPr/>
      </dsp:nvSpPr>
      <dsp:spPr>
        <a:xfrm>
          <a:off x="1354036" y="753624"/>
          <a:ext cx="2208446" cy="14023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1B8DDC-F08C-41FF-86E5-577C433A8440}">
      <dsp:nvSpPr>
        <dsp:cNvPr id="0" name=""/>
        <dsp:cNvSpPr/>
      </dsp:nvSpPr>
      <dsp:spPr>
        <a:xfrm>
          <a:off x="1599419" y="986738"/>
          <a:ext cx="2208446" cy="14023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BE" sz="3200" b="1" kern="1200" dirty="0"/>
            <a:t>Produits dérivés du cannabis</a:t>
          </a:r>
          <a:endParaRPr lang="fr-BE" sz="3200" kern="1200" dirty="0"/>
        </a:p>
      </dsp:txBody>
      <dsp:txXfrm>
        <a:off x="1640493" y="1027812"/>
        <a:ext cx="2126298" cy="1320215"/>
      </dsp:txXfrm>
    </dsp:sp>
    <dsp:sp modelId="{7F33C0BC-30DF-4625-8CA4-6ADA7E79DB14}">
      <dsp:nvSpPr>
        <dsp:cNvPr id="0" name=""/>
        <dsp:cNvSpPr/>
      </dsp:nvSpPr>
      <dsp:spPr>
        <a:xfrm>
          <a:off x="4429" y="2798278"/>
          <a:ext cx="2208446" cy="14023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FEEA28-69A6-4A6D-8051-2CFC9F295FA6}">
      <dsp:nvSpPr>
        <dsp:cNvPr id="0" name=""/>
        <dsp:cNvSpPr/>
      </dsp:nvSpPr>
      <dsp:spPr>
        <a:xfrm>
          <a:off x="249812" y="3031391"/>
          <a:ext cx="2208446" cy="14023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BE" sz="2400" b="1" kern="1200" dirty="0"/>
            <a:t>Faibles teneurs en THC </a:t>
          </a:r>
          <a:endParaRPr lang="fr-BE" sz="2400" kern="1200" dirty="0"/>
        </a:p>
      </dsp:txBody>
      <dsp:txXfrm>
        <a:off x="290886" y="3072465"/>
        <a:ext cx="2126298" cy="1320215"/>
      </dsp:txXfrm>
    </dsp:sp>
    <dsp:sp modelId="{FA9DFE86-D52A-4107-B0B5-DF987A256AAC}">
      <dsp:nvSpPr>
        <dsp:cNvPr id="0" name=""/>
        <dsp:cNvSpPr/>
      </dsp:nvSpPr>
      <dsp:spPr>
        <a:xfrm>
          <a:off x="2703642" y="2798278"/>
          <a:ext cx="2208446" cy="14023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D074F5-27D8-415F-AB26-16BECB990726}">
      <dsp:nvSpPr>
        <dsp:cNvPr id="0" name=""/>
        <dsp:cNvSpPr/>
      </dsp:nvSpPr>
      <dsp:spPr>
        <a:xfrm>
          <a:off x="2949025" y="3031391"/>
          <a:ext cx="2208446" cy="14023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BE" sz="2400" b="1" kern="1200" dirty="0"/>
            <a:t>Taux élevés de CBD</a:t>
          </a:r>
          <a:endParaRPr lang="fr-BE" sz="2400" kern="1200" dirty="0"/>
        </a:p>
      </dsp:txBody>
      <dsp:txXfrm>
        <a:off x="2990099" y="3072465"/>
        <a:ext cx="2126298" cy="1320215"/>
      </dsp:txXfrm>
    </dsp:sp>
    <dsp:sp modelId="{382520EC-D4F8-4FB1-9F64-15C6B0A25077}">
      <dsp:nvSpPr>
        <dsp:cNvPr id="0" name=""/>
        <dsp:cNvSpPr/>
      </dsp:nvSpPr>
      <dsp:spPr>
        <a:xfrm>
          <a:off x="5402855" y="753624"/>
          <a:ext cx="3041870" cy="234560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0BE114-2B0D-4068-AA6B-699EADCC96B7}">
      <dsp:nvSpPr>
        <dsp:cNvPr id="0" name=""/>
        <dsp:cNvSpPr/>
      </dsp:nvSpPr>
      <dsp:spPr>
        <a:xfrm>
          <a:off x="5648238" y="986738"/>
          <a:ext cx="3041870" cy="23456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kern="1200" dirty="0"/>
            <a:t>Produits qui sont ou contiennent de l’herbe, de la résine, des extraits</a:t>
          </a:r>
          <a:r>
            <a:rPr lang="fr-BE" sz="2000" kern="1200" dirty="0"/>
            <a:t> </a:t>
          </a:r>
          <a:r>
            <a:rPr lang="fr-FR" sz="2000" kern="1200" dirty="0"/>
            <a:t>ou des huiles de cannabis</a:t>
          </a:r>
          <a:endParaRPr lang="fr-BE" sz="2000" kern="1200" dirty="0"/>
        </a:p>
      </dsp:txBody>
      <dsp:txXfrm>
        <a:off x="5716938" y="1055438"/>
        <a:ext cx="2904470" cy="2208207"/>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2923126" cy="492992"/>
          </a:xfrm>
          <a:prstGeom prst="rect">
            <a:avLst/>
          </a:prstGeom>
          <a:noFill/>
          <a:ln>
            <a:noFill/>
          </a:ln>
        </p:spPr>
        <p:txBody>
          <a:bodyPr vert="horz" wrap="none" lIns="81864" tIns="40932" rIns="81864" bIns="40932" anchorCtr="0" compatLnSpc="0">
            <a:noAutofit/>
          </a:bodyPr>
          <a:lstStyle/>
          <a:p>
            <a:pPr hangingPunct="0">
              <a:defRPr sz="1400"/>
            </a:pPr>
            <a:endParaRPr lang="fr-BE" sz="1300">
              <a:latin typeface="Liberation Sans" pitchFamily="18"/>
              <a:ea typeface="DejaVu Sans" pitchFamily="2"/>
              <a:cs typeface="FreeSans" pitchFamily="2"/>
            </a:endParaRPr>
          </a:p>
        </p:txBody>
      </p:sp>
      <p:sp>
        <p:nvSpPr>
          <p:cNvPr id="3" name="Espace réservé de la date 2"/>
          <p:cNvSpPr txBox="1">
            <a:spLocks noGrp="1"/>
          </p:cNvSpPr>
          <p:nvPr>
            <p:ph type="dt" sz="quarter" idx="1"/>
          </p:nvPr>
        </p:nvSpPr>
        <p:spPr>
          <a:xfrm>
            <a:off x="3812606" y="0"/>
            <a:ext cx="2923126" cy="492992"/>
          </a:xfrm>
          <a:prstGeom prst="rect">
            <a:avLst/>
          </a:prstGeom>
          <a:noFill/>
          <a:ln>
            <a:noFill/>
          </a:ln>
        </p:spPr>
        <p:txBody>
          <a:bodyPr vert="horz" wrap="none" lIns="81864" tIns="40932" rIns="81864" bIns="40932" anchorCtr="0" compatLnSpc="0">
            <a:noAutofit/>
          </a:bodyPr>
          <a:lstStyle/>
          <a:p>
            <a:pPr algn="r" hangingPunct="0">
              <a:defRPr sz="1400"/>
            </a:pPr>
            <a:endParaRPr lang="fr-BE" sz="1300">
              <a:latin typeface="Liberation Sans" pitchFamily="18"/>
              <a:ea typeface="DejaVu Sans" pitchFamily="2"/>
              <a:cs typeface="FreeSans" pitchFamily="2"/>
            </a:endParaRPr>
          </a:p>
        </p:txBody>
      </p:sp>
      <p:sp>
        <p:nvSpPr>
          <p:cNvPr id="4" name="Espace réservé du pied de page 3"/>
          <p:cNvSpPr txBox="1">
            <a:spLocks noGrp="1"/>
          </p:cNvSpPr>
          <p:nvPr>
            <p:ph type="ftr" sz="quarter" idx="2"/>
          </p:nvPr>
        </p:nvSpPr>
        <p:spPr>
          <a:xfrm>
            <a:off x="0" y="9373161"/>
            <a:ext cx="2923126" cy="492992"/>
          </a:xfrm>
          <a:prstGeom prst="rect">
            <a:avLst/>
          </a:prstGeom>
          <a:noFill/>
          <a:ln>
            <a:noFill/>
          </a:ln>
        </p:spPr>
        <p:txBody>
          <a:bodyPr vert="horz" wrap="none" lIns="81864" tIns="40932" rIns="81864" bIns="40932" anchor="b" anchorCtr="0" compatLnSpc="0">
            <a:noAutofit/>
          </a:bodyPr>
          <a:lstStyle/>
          <a:p>
            <a:pPr hangingPunct="0">
              <a:defRPr sz="1400"/>
            </a:pPr>
            <a:endParaRPr lang="fr-BE" sz="1300">
              <a:latin typeface="Liberation Sans" pitchFamily="18"/>
              <a:ea typeface="DejaVu Sans" pitchFamily="2"/>
              <a:cs typeface="FreeSans" pitchFamily="2"/>
            </a:endParaRPr>
          </a:p>
        </p:txBody>
      </p:sp>
      <p:sp>
        <p:nvSpPr>
          <p:cNvPr id="5" name="Espace réservé du numéro de diapositive 4"/>
          <p:cNvSpPr txBox="1">
            <a:spLocks noGrp="1"/>
          </p:cNvSpPr>
          <p:nvPr>
            <p:ph type="sldNum" sz="quarter" idx="3"/>
          </p:nvPr>
        </p:nvSpPr>
        <p:spPr>
          <a:xfrm>
            <a:off x="3812606" y="9373161"/>
            <a:ext cx="2923126" cy="492992"/>
          </a:xfrm>
          <a:prstGeom prst="rect">
            <a:avLst/>
          </a:prstGeom>
          <a:noFill/>
          <a:ln>
            <a:noFill/>
          </a:ln>
        </p:spPr>
        <p:txBody>
          <a:bodyPr vert="horz" wrap="none" lIns="81864" tIns="40932" rIns="81864" bIns="40932" anchor="b" anchorCtr="0" compatLnSpc="0">
            <a:noAutofit/>
          </a:bodyPr>
          <a:lstStyle/>
          <a:p>
            <a:pPr algn="r" hangingPunct="0">
              <a:defRPr sz="1400"/>
            </a:pPr>
            <a:fld id="{986F2A05-0EFD-4CA3-B117-530966BE4325}" type="slidenum">
              <a:pPr algn="r" hangingPunct="0">
                <a:defRPr sz="1400"/>
              </a:pPr>
              <a:t>‹N°›</a:t>
            </a:fld>
            <a:endParaRPr lang="fr-BE" sz="1300">
              <a:latin typeface="Liberation Sans" pitchFamily="18"/>
              <a:ea typeface="DejaVu Sans" pitchFamily="2"/>
              <a:cs typeface="FreeSans" pitchFamily="2"/>
            </a:endParaRPr>
          </a:p>
        </p:txBody>
      </p:sp>
    </p:spTree>
    <p:extLst>
      <p:ext uri="{BB962C8B-B14F-4D97-AF65-F5344CB8AC3E}">
        <p14:creationId xmlns:p14="http://schemas.microsoft.com/office/powerpoint/2010/main" val="2951850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900113" y="749300"/>
            <a:ext cx="4933950" cy="3700463"/>
          </a:xfrm>
          <a:prstGeom prst="rect">
            <a:avLst/>
          </a:prstGeom>
          <a:noFill/>
          <a:ln>
            <a:noFill/>
            <a:prstDash val="solid"/>
          </a:ln>
        </p:spPr>
      </p:sp>
      <p:sp>
        <p:nvSpPr>
          <p:cNvPr id="3" name="Espace réservé des notes 2"/>
          <p:cNvSpPr txBox="1">
            <a:spLocks noGrp="1"/>
          </p:cNvSpPr>
          <p:nvPr>
            <p:ph type="body" sz="quarter" idx="3"/>
          </p:nvPr>
        </p:nvSpPr>
        <p:spPr>
          <a:xfrm>
            <a:off x="673605" y="4686415"/>
            <a:ext cx="5388521" cy="4439586"/>
          </a:xfrm>
          <a:prstGeom prst="rect">
            <a:avLst/>
          </a:prstGeom>
          <a:noFill/>
          <a:ln>
            <a:noFill/>
          </a:ln>
        </p:spPr>
        <p:txBody>
          <a:bodyPr lIns="0" tIns="0" rIns="0" bIns="0"/>
          <a:lstStyle/>
          <a:p>
            <a:endParaRPr lang="fr-BE" dirty="0"/>
          </a:p>
        </p:txBody>
      </p:sp>
      <p:sp>
        <p:nvSpPr>
          <p:cNvPr id="4" name="Espace réservé de l'en-tête 3"/>
          <p:cNvSpPr txBox="1">
            <a:spLocks noGrp="1"/>
          </p:cNvSpPr>
          <p:nvPr>
            <p:ph type="hdr" sz="quarter"/>
          </p:nvPr>
        </p:nvSpPr>
        <p:spPr>
          <a:xfrm>
            <a:off x="0" y="0"/>
            <a:ext cx="2923126" cy="492992"/>
          </a:xfrm>
          <a:prstGeom prst="rect">
            <a:avLst/>
          </a:prstGeom>
          <a:noFill/>
          <a:ln>
            <a:noFill/>
          </a:ln>
        </p:spPr>
        <p:txBody>
          <a:bodyPr lIns="0" tIns="0" rIns="0" bIns="0" anchorCtr="0">
            <a:noAutofit/>
          </a:bodyPr>
          <a:lstStyle>
            <a:lvl1pPr lvl="0" rtl="0" hangingPunct="0">
              <a:buNone/>
              <a:tabLst/>
              <a:defRPr lang="fr-BE" sz="1300" b="1" kern="1200">
                <a:solidFill>
                  <a:srgbClr val="FFFFFF"/>
                </a:solidFill>
                <a:latin typeface="Source Sans Pro Black" pitchFamily="34"/>
                <a:ea typeface="源ノ角ゴシック Heavy" pitchFamily="2"/>
                <a:cs typeface="DejaVu Sans" pitchFamily="2"/>
              </a:defRPr>
            </a:lvl1pPr>
          </a:lstStyle>
          <a:p>
            <a:pPr lvl="0"/>
            <a:endParaRPr lang="fr-BE"/>
          </a:p>
        </p:txBody>
      </p:sp>
      <p:sp>
        <p:nvSpPr>
          <p:cNvPr id="5" name="Espace réservé de la date 4"/>
          <p:cNvSpPr txBox="1">
            <a:spLocks noGrp="1"/>
          </p:cNvSpPr>
          <p:nvPr>
            <p:ph type="dt" idx="1"/>
          </p:nvPr>
        </p:nvSpPr>
        <p:spPr>
          <a:xfrm>
            <a:off x="3812606" y="0"/>
            <a:ext cx="2923126" cy="492992"/>
          </a:xfrm>
          <a:prstGeom prst="rect">
            <a:avLst/>
          </a:prstGeom>
          <a:noFill/>
          <a:ln>
            <a:noFill/>
          </a:ln>
        </p:spPr>
        <p:txBody>
          <a:bodyPr lIns="0" tIns="0" rIns="0" bIns="0" anchorCtr="0">
            <a:noAutofit/>
          </a:bodyPr>
          <a:lstStyle>
            <a:lvl1pPr lvl="0" algn="r" rtl="0" hangingPunct="0">
              <a:buNone/>
              <a:tabLst/>
              <a:defRPr lang="fr-BE" sz="1300" b="1" kern="1200">
                <a:solidFill>
                  <a:srgbClr val="FFFFFF"/>
                </a:solidFill>
                <a:latin typeface="Source Sans Pro Black" pitchFamily="34"/>
                <a:ea typeface="源ノ角ゴシック Heavy" pitchFamily="2"/>
                <a:cs typeface="DejaVu Sans" pitchFamily="2"/>
              </a:defRPr>
            </a:lvl1pPr>
          </a:lstStyle>
          <a:p>
            <a:pPr lvl="0"/>
            <a:endParaRPr lang="fr-BE"/>
          </a:p>
        </p:txBody>
      </p:sp>
      <p:sp>
        <p:nvSpPr>
          <p:cNvPr id="6" name="Espace réservé du pied de page 5"/>
          <p:cNvSpPr txBox="1">
            <a:spLocks noGrp="1"/>
          </p:cNvSpPr>
          <p:nvPr>
            <p:ph type="ftr" sz="quarter" idx="4"/>
          </p:nvPr>
        </p:nvSpPr>
        <p:spPr>
          <a:xfrm>
            <a:off x="0" y="9373161"/>
            <a:ext cx="2923126" cy="492992"/>
          </a:xfrm>
          <a:prstGeom prst="rect">
            <a:avLst/>
          </a:prstGeom>
          <a:noFill/>
          <a:ln>
            <a:noFill/>
          </a:ln>
        </p:spPr>
        <p:txBody>
          <a:bodyPr lIns="0" tIns="0" rIns="0" bIns="0" anchor="b" anchorCtr="0">
            <a:noAutofit/>
          </a:bodyPr>
          <a:lstStyle>
            <a:lvl1pPr lvl="0" rtl="0" hangingPunct="0">
              <a:buNone/>
              <a:tabLst/>
              <a:defRPr lang="fr-BE" sz="1300" b="1" kern="1200">
                <a:solidFill>
                  <a:srgbClr val="FFFFFF"/>
                </a:solidFill>
                <a:latin typeface="Source Sans Pro Black" pitchFamily="34"/>
                <a:ea typeface="源ノ角ゴシック Heavy" pitchFamily="2"/>
                <a:cs typeface="DejaVu Sans" pitchFamily="2"/>
              </a:defRPr>
            </a:lvl1pPr>
          </a:lstStyle>
          <a:p>
            <a:pPr lvl="0"/>
            <a:endParaRPr lang="fr-BE"/>
          </a:p>
        </p:txBody>
      </p:sp>
      <p:sp>
        <p:nvSpPr>
          <p:cNvPr id="7" name="Espace réservé du numéro de diapositive 6"/>
          <p:cNvSpPr txBox="1">
            <a:spLocks noGrp="1"/>
          </p:cNvSpPr>
          <p:nvPr>
            <p:ph type="sldNum" sz="quarter" idx="5"/>
          </p:nvPr>
        </p:nvSpPr>
        <p:spPr>
          <a:xfrm>
            <a:off x="3812606" y="9373161"/>
            <a:ext cx="2923126" cy="492992"/>
          </a:xfrm>
          <a:prstGeom prst="rect">
            <a:avLst/>
          </a:prstGeom>
          <a:noFill/>
          <a:ln>
            <a:noFill/>
          </a:ln>
        </p:spPr>
        <p:txBody>
          <a:bodyPr lIns="0" tIns="0" rIns="0" bIns="0" anchor="b" anchorCtr="0">
            <a:noAutofit/>
          </a:bodyPr>
          <a:lstStyle>
            <a:lvl1pPr lvl="0" algn="r" rtl="0" hangingPunct="0">
              <a:buNone/>
              <a:tabLst/>
              <a:defRPr lang="fr-BE" sz="1300" b="1" kern="1200">
                <a:solidFill>
                  <a:srgbClr val="FFFFFF"/>
                </a:solidFill>
                <a:latin typeface="Source Sans Pro Black" pitchFamily="34"/>
                <a:ea typeface="源ノ角ゴシック Heavy" pitchFamily="2"/>
                <a:cs typeface="DejaVu Sans" pitchFamily="2"/>
              </a:defRPr>
            </a:lvl1pPr>
          </a:lstStyle>
          <a:p>
            <a:pPr lvl="0"/>
            <a:fld id="{1ADA4500-1692-44FC-8186-761F2CA10633}" type="slidenum">
              <a:t>‹N°›</a:t>
            </a:fld>
            <a:endParaRPr lang="fr-BE"/>
          </a:p>
        </p:txBody>
      </p:sp>
    </p:spTree>
    <p:extLst>
      <p:ext uri="{BB962C8B-B14F-4D97-AF65-F5344CB8AC3E}">
        <p14:creationId xmlns:p14="http://schemas.microsoft.com/office/powerpoint/2010/main" val="2347516493"/>
      </p:ext>
    </p:extLst>
  </p:cSld>
  <p:clrMap bg1="lt1" tx1="dk1" bg2="lt2" tx2="dk2" accent1="accent1" accent2="accent2" accent3="accent3" accent4="accent4" accent5="accent5" accent6="accent6" hlink="hlink" folHlink="folHlink"/>
  <p:notesStyle>
    <a:lvl1pPr marL="216000" marR="0" indent="-216000" rtl="0" hangingPunct="0">
      <a:tabLst/>
      <a:defRPr lang="fr-BE" sz="1400" b="0" i="0" u="none" strike="noStrike" kern="1200" cap="none" baseline="0">
        <a:ln>
          <a:noFill/>
        </a:ln>
        <a:latin typeface="Source Sans Pro" pitchFamily="34"/>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fr.wikipedia.org/w/index.php?title=Cannabichromevarine&amp;action=edit&amp;redlink=1" TargetMode="External"/><Relationship Id="rId13" Type="http://schemas.openxmlformats.org/officeDocument/2006/relationships/hyperlink" Target="https://fr.wikipedia.org/wiki/Naus%C3%A9e_(m%C3%A9decine)" TargetMode="External"/><Relationship Id="rId18" Type="http://schemas.openxmlformats.org/officeDocument/2006/relationships/hyperlink" Target="https://fr.wikipedia.org/wiki/Scl%C3%A9rose_en_plaques" TargetMode="External"/><Relationship Id="rId3" Type="http://schemas.openxmlformats.org/officeDocument/2006/relationships/hyperlink" Target="https://fr.wikipedia.org/w/index.php?title=Cannabichromene&amp;action=edit&amp;redlink=1" TargetMode="External"/><Relationship Id="rId21" Type="http://schemas.openxmlformats.org/officeDocument/2006/relationships/hyperlink" Target="https://fr.wikipedia.org/wiki/Neuronal" TargetMode="External"/><Relationship Id="rId7" Type="http://schemas.openxmlformats.org/officeDocument/2006/relationships/hyperlink" Target="https://fr.wikipedia.org/wiki/Cannabidivarine" TargetMode="External"/><Relationship Id="rId12" Type="http://schemas.openxmlformats.org/officeDocument/2006/relationships/hyperlink" Target="https://fr.wikipedia.org/wiki/Anxi%C3%A9t%C3%A9" TargetMode="External"/><Relationship Id="rId17" Type="http://schemas.openxmlformats.org/officeDocument/2006/relationships/hyperlink" Target="https://fr.wikipedia.org/wiki/Neuroprotecteur" TargetMode="External"/><Relationship Id="rId2" Type="http://schemas.openxmlformats.org/officeDocument/2006/relationships/slide" Target="../slides/slide3.xml"/><Relationship Id="rId16" Type="http://schemas.openxmlformats.org/officeDocument/2006/relationships/hyperlink" Target="https://fr.wikipedia.org/wiki/Syst%C3%A8me_immunitaire" TargetMode="External"/><Relationship Id="rId20" Type="http://schemas.openxmlformats.org/officeDocument/2006/relationships/hyperlink" Target="https://fr.wikipedia.org/wiki/Antioxydant" TargetMode="External"/><Relationship Id="rId1" Type="http://schemas.openxmlformats.org/officeDocument/2006/relationships/notesMaster" Target="../notesMasters/notesMaster1.xml"/><Relationship Id="rId6" Type="http://schemas.openxmlformats.org/officeDocument/2006/relationships/hyperlink" Target="https://fr.wikipedia.org/wiki/T%C3%A9trahydrocannabivarine" TargetMode="External"/><Relationship Id="rId11" Type="http://schemas.openxmlformats.org/officeDocument/2006/relationships/hyperlink" Target="https://fr.wikipedia.org/wiki/Inflammation" TargetMode="External"/><Relationship Id="rId5" Type="http://schemas.openxmlformats.org/officeDocument/2006/relationships/hyperlink" Target="https://fr.wikipedia.org/w/index.php?title=Cannabivarol&amp;action=edit&amp;redlink=1" TargetMode="External"/><Relationship Id="rId15" Type="http://schemas.openxmlformats.org/officeDocument/2006/relationships/hyperlink" Target="https://fr.wikipedia.org/wiki/Cannabino%C3%AFde#cite_note-4" TargetMode="External"/><Relationship Id="rId23" Type="http://schemas.openxmlformats.org/officeDocument/2006/relationships/hyperlink" Target="https://fr.wikipedia.org/wiki/Cannabino%C3%AFde#cite_note-6" TargetMode="External"/><Relationship Id="rId10" Type="http://schemas.openxmlformats.org/officeDocument/2006/relationships/hyperlink" Target="https://fr.wikipedia.org/w/index.php?title=Cannabigerol&amp;action=edit&amp;redlink=1" TargetMode="External"/><Relationship Id="rId19" Type="http://schemas.openxmlformats.org/officeDocument/2006/relationships/hyperlink" Target="https://fr.wikipedia.org/wiki/Cannabino%C3%AFde#cite_note-5" TargetMode="External"/><Relationship Id="rId4" Type="http://schemas.openxmlformats.org/officeDocument/2006/relationships/hyperlink" Target="https://fr.wikipedia.org/w/index.php?title=Cannabicyclol&amp;action=edit&amp;redlink=1" TargetMode="External"/><Relationship Id="rId9" Type="http://schemas.openxmlformats.org/officeDocument/2006/relationships/hyperlink" Target="https://fr.wikipedia.org/w/index.php?title=Cannabigerovarine&amp;action=edit&amp;redlink=1" TargetMode="External"/><Relationship Id="rId14" Type="http://schemas.openxmlformats.org/officeDocument/2006/relationships/hyperlink" Target="https://fr.wikipedia.org/wiki/Schizophr%C3%A9nie" TargetMode="External"/><Relationship Id="rId22" Type="http://schemas.openxmlformats.org/officeDocument/2006/relationships/hyperlink" Target="https://fr.wikipedia.org/wiki/Prion_(prot%C3%A9ine)"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fr.wikipedia.org/w/index.php?title=Cannabichromevarine&amp;action=edit&amp;redlink=1" TargetMode="External"/><Relationship Id="rId13" Type="http://schemas.openxmlformats.org/officeDocument/2006/relationships/hyperlink" Target="https://fr.wikipedia.org/wiki/Naus%C3%A9e_(m%C3%A9decine)" TargetMode="External"/><Relationship Id="rId18" Type="http://schemas.openxmlformats.org/officeDocument/2006/relationships/hyperlink" Target="https://fr.wikipedia.org/wiki/Scl%C3%A9rose_en_plaques" TargetMode="External"/><Relationship Id="rId3" Type="http://schemas.openxmlformats.org/officeDocument/2006/relationships/hyperlink" Target="https://fr.wikipedia.org/w/index.php?title=Cannabichromene&amp;action=edit&amp;redlink=1" TargetMode="External"/><Relationship Id="rId21" Type="http://schemas.openxmlformats.org/officeDocument/2006/relationships/hyperlink" Target="https://fr.wikipedia.org/wiki/Neuronal" TargetMode="External"/><Relationship Id="rId7" Type="http://schemas.openxmlformats.org/officeDocument/2006/relationships/hyperlink" Target="https://fr.wikipedia.org/wiki/Cannabidivarine" TargetMode="External"/><Relationship Id="rId12" Type="http://schemas.openxmlformats.org/officeDocument/2006/relationships/hyperlink" Target="https://fr.wikipedia.org/wiki/Anxi%C3%A9t%C3%A9" TargetMode="External"/><Relationship Id="rId17" Type="http://schemas.openxmlformats.org/officeDocument/2006/relationships/hyperlink" Target="https://fr.wikipedia.org/wiki/Neuroprotecteur" TargetMode="External"/><Relationship Id="rId2" Type="http://schemas.openxmlformats.org/officeDocument/2006/relationships/slide" Target="../slides/slide4.xml"/><Relationship Id="rId16" Type="http://schemas.openxmlformats.org/officeDocument/2006/relationships/hyperlink" Target="https://fr.wikipedia.org/wiki/Syst%C3%A8me_immunitaire" TargetMode="External"/><Relationship Id="rId20" Type="http://schemas.openxmlformats.org/officeDocument/2006/relationships/hyperlink" Target="https://fr.wikipedia.org/wiki/Antioxydant" TargetMode="External"/><Relationship Id="rId1" Type="http://schemas.openxmlformats.org/officeDocument/2006/relationships/notesMaster" Target="../notesMasters/notesMaster1.xml"/><Relationship Id="rId6" Type="http://schemas.openxmlformats.org/officeDocument/2006/relationships/hyperlink" Target="https://fr.wikipedia.org/wiki/T%C3%A9trahydrocannabivarine" TargetMode="External"/><Relationship Id="rId11" Type="http://schemas.openxmlformats.org/officeDocument/2006/relationships/hyperlink" Target="https://fr.wikipedia.org/wiki/Inflammation" TargetMode="External"/><Relationship Id="rId5" Type="http://schemas.openxmlformats.org/officeDocument/2006/relationships/hyperlink" Target="https://fr.wikipedia.org/w/index.php?title=Cannabivarol&amp;action=edit&amp;redlink=1" TargetMode="External"/><Relationship Id="rId15" Type="http://schemas.openxmlformats.org/officeDocument/2006/relationships/hyperlink" Target="https://fr.wikipedia.org/wiki/Cannabino%C3%AFde#cite_note-4" TargetMode="External"/><Relationship Id="rId23" Type="http://schemas.openxmlformats.org/officeDocument/2006/relationships/hyperlink" Target="https://fr.wikipedia.org/wiki/Cannabino%C3%AFde#cite_note-6" TargetMode="External"/><Relationship Id="rId10" Type="http://schemas.openxmlformats.org/officeDocument/2006/relationships/hyperlink" Target="https://fr.wikipedia.org/w/index.php?title=Cannabigerol&amp;action=edit&amp;redlink=1" TargetMode="External"/><Relationship Id="rId19" Type="http://schemas.openxmlformats.org/officeDocument/2006/relationships/hyperlink" Target="https://fr.wikipedia.org/wiki/Cannabino%C3%AFde#cite_note-5" TargetMode="External"/><Relationship Id="rId4" Type="http://schemas.openxmlformats.org/officeDocument/2006/relationships/hyperlink" Target="https://fr.wikipedia.org/w/index.php?title=Cannabicyclol&amp;action=edit&amp;redlink=1" TargetMode="External"/><Relationship Id="rId9" Type="http://schemas.openxmlformats.org/officeDocument/2006/relationships/hyperlink" Target="https://fr.wikipedia.org/w/index.php?title=Cannabigerovarine&amp;action=edit&amp;redlink=1" TargetMode="External"/><Relationship Id="rId14" Type="http://schemas.openxmlformats.org/officeDocument/2006/relationships/hyperlink" Target="https://fr.wikipedia.org/wiki/Schizophr%C3%A9nie" TargetMode="External"/><Relationship Id="rId22" Type="http://schemas.openxmlformats.org/officeDocument/2006/relationships/hyperlink" Target="https://fr.wikipedia.org/wiki/Prion_(prot%C3%A9in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1</a:t>
            </a:fld>
            <a:endParaRPr lang="fr-BE"/>
          </a:p>
        </p:txBody>
      </p:sp>
    </p:spTree>
    <p:extLst>
      <p:ext uri="{BB962C8B-B14F-4D97-AF65-F5344CB8AC3E}">
        <p14:creationId xmlns:p14="http://schemas.microsoft.com/office/powerpoint/2010/main" val="376319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10</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marR="0" lvl="0" indent="-196474" defTabSz="831738" rtl="0" eaLnBrk="1" fontAlgn="auto" latinLnBrk="0" hangingPunct="0">
              <a:lnSpc>
                <a:spcPct val="100000"/>
              </a:lnSpc>
              <a:spcBef>
                <a:spcPts val="0"/>
              </a:spcBef>
              <a:spcAft>
                <a:spcPts val="0"/>
              </a:spcAft>
              <a:buClrTx/>
              <a:buSzTx/>
              <a:buFontTx/>
              <a:buNone/>
              <a:tabLst/>
              <a:defRPr/>
            </a:pPr>
            <a:r>
              <a:rPr lang="fr-FR" sz="1200" dirty="0">
                <a:effectLst/>
              </a:rPr>
              <a:t>l’article 83 paragraphe 1 du TFUE prévoit que l’UE peut adopter des directives établissant des règles minimales concernant la définition des infractions pénales, à condition que cela concerne des domaines de criminalité particulièrement graves revêtant une dimension transfrontalière, tels que le terrorisme, la traite des êtres humains et l’exploitation sexuelle des femmes et des enfants, le trafic illicite de drogues, le trafic illicite d’armes, le blanchiment d’argent, la corruption, la contrefaçon de moyens de paiement, la criminalité informatique et la criminalité organisée.</a:t>
            </a:r>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8921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11</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r>
              <a:rPr lang="fr-FR" sz="1800" b="0" i="0" u="none" strike="noStrike" baseline="0" dirty="0">
                <a:solidFill>
                  <a:srgbClr val="373736"/>
                </a:solidFill>
                <a:latin typeface="DIN-Regular"/>
              </a:rPr>
              <a:t>La loi du 24 février 1921 est le pilier du droit pénal belge en matière de drogues illégales. </a:t>
            </a:r>
          </a:p>
          <a:p>
            <a:pPr algn="l"/>
            <a:endParaRPr lang="fr-FR" sz="1800" b="0" i="0" u="none" strike="noStrike" baseline="0" dirty="0">
              <a:solidFill>
                <a:srgbClr val="373736"/>
              </a:solidFill>
              <a:latin typeface="DIN-Regular"/>
            </a:endParaRPr>
          </a:p>
          <a:p>
            <a:pPr algn="l"/>
            <a:r>
              <a:rPr lang="fr-FR" sz="1800" b="0" i="0" u="none" strike="noStrike" baseline="0" dirty="0">
                <a:solidFill>
                  <a:srgbClr val="373736"/>
                </a:solidFill>
                <a:latin typeface="DIN-Regular"/>
              </a:rPr>
              <a:t>Elle définit les types d’infractions relatives aux substances interdites</a:t>
            </a:r>
          </a:p>
          <a:p>
            <a:pPr algn="l"/>
            <a:r>
              <a:rPr lang="fr-FR" sz="1800" b="0" i="0" u="none" strike="noStrike" baseline="0" dirty="0">
                <a:solidFill>
                  <a:srgbClr val="373736"/>
                </a:solidFill>
                <a:latin typeface="DIN-Regular"/>
              </a:rPr>
              <a:t>(celles-ci sont définies par le Roi) et les peines leur correspondant. </a:t>
            </a:r>
          </a:p>
          <a:p>
            <a:pPr algn="l"/>
            <a:endParaRPr lang="fr-FR" sz="1800" b="0" i="0" u="none" strike="noStrike" baseline="0" dirty="0">
              <a:solidFill>
                <a:srgbClr val="373736"/>
              </a:solidFill>
              <a:latin typeface="DIN-Regular"/>
            </a:endParaRPr>
          </a:p>
          <a:p>
            <a:pPr algn="l"/>
            <a:r>
              <a:rPr lang="fr-FR" sz="1800" b="0" i="0" u="none" strike="noStrike" baseline="0" dirty="0">
                <a:solidFill>
                  <a:srgbClr val="373736"/>
                </a:solidFill>
                <a:latin typeface="DIN-Regular"/>
              </a:rPr>
              <a:t>Elle autorise le Roi à réglementer et surveiller l’importation, l’exportation, le transit, la fabrication, la conservation (c’est-à-dire le stockage</a:t>
            </a:r>
          </a:p>
          <a:p>
            <a:pPr algn="l"/>
            <a:r>
              <a:rPr lang="fr-FR" sz="1800" b="0" i="0" u="none" strike="noStrike" baseline="0" dirty="0">
                <a:solidFill>
                  <a:srgbClr val="373736"/>
                </a:solidFill>
                <a:latin typeface="DIN-Regular"/>
              </a:rPr>
              <a:t>dans les conditions requises), l’étiquetage, le transport, la détention, le courtage, la vente et l’offre en vente, la délivrance, la prescription et l’acquisition, à titre onéreux ou à titre gratuit, des substances vénéneuses, </a:t>
            </a:r>
            <a:r>
              <a:rPr lang="fr-BE" sz="1800" b="0" i="0" u="none" strike="noStrike" baseline="0" dirty="0">
                <a:solidFill>
                  <a:srgbClr val="373736"/>
                </a:solidFill>
                <a:latin typeface="DIN-Regular"/>
              </a:rPr>
              <a:t>soporifiques, stupéfiantes, psychotropes, désinfectantes</a:t>
            </a:r>
          </a:p>
          <a:p>
            <a:pPr algn="l"/>
            <a:r>
              <a:rPr lang="fr-FR" sz="1800" b="0" i="0" u="none" strike="noStrike" baseline="0" dirty="0">
                <a:solidFill>
                  <a:srgbClr val="373736"/>
                </a:solidFill>
                <a:latin typeface="DIN-Regular"/>
              </a:rPr>
              <a:t>ou antiseptiques ainsi que la culture des</a:t>
            </a:r>
          </a:p>
          <a:p>
            <a:pPr algn="l"/>
            <a:r>
              <a:rPr lang="fr-FR" sz="1800" b="0" i="0" u="none" strike="noStrike" baseline="0" dirty="0">
                <a:solidFill>
                  <a:srgbClr val="373736"/>
                </a:solidFill>
                <a:latin typeface="DIN-Regular"/>
              </a:rPr>
              <a:t>plantes dont ces substances peuvent être extraites.</a:t>
            </a:r>
          </a:p>
          <a:p>
            <a:pPr algn="l"/>
            <a:endParaRPr lang="fr-FR" sz="1800" b="0" i="0" u="none" strike="noStrike" baseline="0" dirty="0">
              <a:solidFill>
                <a:srgbClr val="373736"/>
              </a:solidFill>
              <a:latin typeface="DIN-Regular"/>
            </a:endParaRPr>
          </a:p>
          <a:p>
            <a:pPr algn="l"/>
            <a:r>
              <a:rPr lang="fr-FR" sz="1800" b="0" i="0" u="none" strike="noStrike" baseline="0" dirty="0">
                <a:solidFill>
                  <a:srgbClr val="373736"/>
                </a:solidFill>
                <a:latin typeface="DIN-Regular"/>
              </a:rPr>
              <a:t>Il faut préciser que la consommation de drogues ne constitue pas une infraction pénale en Belgique, ce sont les comportements qui l’entourent, cités ci-dessus, </a:t>
            </a:r>
            <a:r>
              <a:rPr lang="fr-BE" sz="1800" b="0" i="0" u="none" strike="noStrike" baseline="0" dirty="0">
                <a:solidFill>
                  <a:srgbClr val="373736"/>
                </a:solidFill>
                <a:latin typeface="DIN-Regular"/>
              </a:rPr>
              <a:t>qui sont visés.</a:t>
            </a:r>
          </a:p>
          <a:p>
            <a:pPr algn="l"/>
            <a:endParaRPr lang="fr-BE" sz="1800" b="0" i="0" u="none" strike="noStrike" baseline="0" dirty="0">
              <a:solidFill>
                <a:srgbClr val="373736"/>
              </a:solidFill>
              <a:latin typeface="DIN-Regular"/>
            </a:endParaRPr>
          </a:p>
          <a:p>
            <a:pPr algn="l"/>
            <a:r>
              <a:rPr lang="fr-FR" sz="1800" b="0" i="0" u="none" strike="noStrike" baseline="0" dirty="0">
                <a:solidFill>
                  <a:srgbClr val="373736"/>
                </a:solidFill>
                <a:latin typeface="DIN-Regular"/>
              </a:rPr>
              <a:t>Historiquement, l’intention du législateur visait à lutter</a:t>
            </a:r>
          </a:p>
          <a:p>
            <a:pPr algn="l"/>
            <a:r>
              <a:rPr lang="fr-FR" sz="1800" b="0" i="0" u="none" strike="noStrike" baseline="0" dirty="0">
                <a:solidFill>
                  <a:srgbClr val="373736"/>
                </a:solidFill>
                <a:latin typeface="DIN-Regular"/>
              </a:rPr>
              <a:t>contre le trafic et non la consommation. Ce n’est</a:t>
            </a:r>
          </a:p>
          <a:p>
            <a:pPr algn="l"/>
            <a:r>
              <a:rPr lang="fr-FR" sz="1800" b="0" i="0" u="none" strike="noStrike" baseline="0" dirty="0">
                <a:solidFill>
                  <a:srgbClr val="373736"/>
                </a:solidFill>
                <a:latin typeface="DIN-Regular"/>
              </a:rPr>
              <a:t>qu’au fil du temps que les priorités se sont inversées</a:t>
            </a:r>
          </a:p>
          <a:p>
            <a:pPr algn="l"/>
            <a:r>
              <a:rPr lang="fr-FR" sz="1800" b="0" i="0" u="none" strike="noStrike" baseline="0" dirty="0">
                <a:solidFill>
                  <a:srgbClr val="373736"/>
                </a:solidFill>
                <a:latin typeface="DIN-Regular"/>
              </a:rPr>
              <a:t>et que l’appareil judiciaire s’est d’avantage focalisé</a:t>
            </a:r>
          </a:p>
          <a:p>
            <a:pPr algn="l"/>
            <a:r>
              <a:rPr lang="fr-FR" sz="1800" b="0" i="0" u="none" strike="noStrike" baseline="0" dirty="0">
                <a:solidFill>
                  <a:srgbClr val="373736"/>
                </a:solidFill>
                <a:latin typeface="DIN-Regular"/>
              </a:rPr>
              <a:t>sur l’usage. Au début des années 2000, la loi de 1921</a:t>
            </a:r>
          </a:p>
          <a:p>
            <a:pPr algn="l"/>
            <a:r>
              <a:rPr lang="fr-FR" sz="1800" b="0" i="0" u="none" strike="noStrike" baseline="0" dirty="0">
                <a:solidFill>
                  <a:srgbClr val="373736"/>
                </a:solidFill>
                <a:latin typeface="DIN-Regular"/>
              </a:rPr>
              <a:t>a toutefois connu plusieurs modifications visant à alléger</a:t>
            </a:r>
          </a:p>
          <a:p>
            <a:pPr algn="l"/>
            <a:r>
              <a:rPr lang="fr-FR" sz="1800" b="0" i="0" u="none" strike="noStrike" baseline="0" dirty="0">
                <a:solidFill>
                  <a:srgbClr val="373736"/>
                </a:solidFill>
                <a:latin typeface="DIN-Regular"/>
              </a:rPr>
              <a:t>les sanctions liées à la détention de cannabis</a:t>
            </a:r>
          </a:p>
          <a:p>
            <a:pPr algn="l"/>
            <a:r>
              <a:rPr lang="fr-FR" sz="1800" b="0" i="0" u="none" strike="noStrike" baseline="0" dirty="0">
                <a:solidFill>
                  <a:srgbClr val="373736"/>
                </a:solidFill>
                <a:latin typeface="DIN-Regular"/>
              </a:rPr>
              <a:t>pour usage personnel (par des personnes majeures</a:t>
            </a:r>
          </a:p>
          <a:p>
            <a:pPr algn="l"/>
            <a:r>
              <a:rPr lang="fr-BE" sz="1800" b="0" i="0" u="none" strike="noStrike" baseline="0" dirty="0">
                <a:solidFill>
                  <a:srgbClr val="373736"/>
                </a:solidFill>
                <a:latin typeface="DIN-Regular"/>
              </a:rPr>
              <a:t>uniquement).</a:t>
            </a: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3094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12</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3882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13</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r>
              <a:rPr lang="fr-FR" sz="1800" b="0" i="0" u="none" strike="noStrike" baseline="0" dirty="0">
                <a:latin typeface="TimesLTStd-Roman"/>
              </a:rPr>
              <a:t>Les annexes I à III reprennent les listes issues des conventions internationales</a:t>
            </a:r>
          </a:p>
          <a:p>
            <a:pPr algn="l"/>
            <a:r>
              <a:rPr lang="fr-FR" sz="1800" b="0" i="0" u="none" strike="noStrike" baseline="0" dirty="0">
                <a:latin typeface="TimesLTStd-Roman"/>
              </a:rPr>
              <a:t>; les stupéfiants apparaissent dans les annexes I.A (héroïne, cocaïne,</a:t>
            </a:r>
          </a:p>
          <a:p>
            <a:pPr algn="l"/>
            <a:r>
              <a:rPr lang="fr-FR" sz="1800" b="0" i="0" u="none" strike="noStrike" baseline="0" dirty="0">
                <a:latin typeface="TimesLTStd-Roman"/>
              </a:rPr>
              <a:t>cannabis…), I.B et I.C ; les psychotropes sont repris dans les annexes II et III</a:t>
            </a:r>
          </a:p>
          <a:p>
            <a:pPr algn="l"/>
            <a:r>
              <a:rPr lang="fr-FR" sz="1800" b="0" i="0" u="none" strike="noStrike" baseline="0" dirty="0">
                <a:latin typeface="TimesLTStd-Roman"/>
              </a:rPr>
              <a:t>(la MDMA figure à l’annexe II.A, et les amphétamines à l’annexe II.B) ;</a:t>
            </a:r>
          </a:p>
          <a:p>
            <a:pPr algn="l"/>
            <a:r>
              <a:rPr lang="fr-FR" sz="1800" b="0" i="0" u="none" strike="noStrike" baseline="0" dirty="0">
                <a:latin typeface="TimesLTStd-Roman"/>
              </a:rPr>
              <a:t>l’annexe IV.A contient la liste des structures génériques contrôlées au niveau</a:t>
            </a:r>
          </a:p>
          <a:p>
            <a:pPr algn="l"/>
            <a:r>
              <a:rPr lang="fr-FR" sz="1800" b="0" i="0" u="none" strike="noStrike" baseline="0" dirty="0">
                <a:latin typeface="TimesLTStd-Roman"/>
              </a:rPr>
              <a:t>national (</a:t>
            </a:r>
            <a:r>
              <a:rPr lang="fr-FR" sz="1800" b="0" i="0" u="none" strike="noStrike" baseline="0" dirty="0" err="1">
                <a:latin typeface="TimesLTStd-Roman"/>
              </a:rPr>
              <a:t>voy</a:t>
            </a:r>
            <a:r>
              <a:rPr lang="fr-FR" sz="1800" b="0" i="0" u="none" strike="noStrike" baseline="0" dirty="0">
                <a:latin typeface="TimesLTStd-Roman"/>
              </a:rPr>
              <a:t>. </a:t>
            </a:r>
            <a:r>
              <a:rPr lang="fr-FR" sz="1800" b="0" i="1" u="none" strike="noStrike" baseline="0" dirty="0">
                <a:latin typeface="TimesLTStd-Italic"/>
              </a:rPr>
              <a:t>infra</a:t>
            </a:r>
            <a:r>
              <a:rPr lang="fr-FR" sz="1800" b="0" i="0" u="none" strike="noStrike" baseline="0" dirty="0">
                <a:latin typeface="TimesLTStd-Roman"/>
              </a:rPr>
              <a:t>, § 3) ; l’annexe IV.B reprend les substances contrôlées au</a:t>
            </a:r>
          </a:p>
          <a:p>
            <a:pPr algn="l"/>
            <a:r>
              <a:rPr lang="fr-FR" sz="1800" b="0" i="0" u="none" strike="noStrike" baseline="0" dirty="0">
                <a:latin typeface="TimesLTStd-Roman"/>
              </a:rPr>
              <a:t>seul niveau national, et l’annexe V la liste des substances d’usage industriel</a:t>
            </a:r>
          </a:p>
          <a:p>
            <a:pPr algn="l"/>
            <a:r>
              <a:rPr lang="fr-FR" sz="1800" b="0" i="0" u="none" strike="noStrike" baseline="0" dirty="0">
                <a:latin typeface="TimesLTStd-Roman"/>
              </a:rPr>
              <a:t>courant (GBL et 1,4-BUTANEDIOL) soumises à un régime spécifique (</a:t>
            </a:r>
            <a:r>
              <a:rPr lang="fr-FR" sz="1800" b="0" i="0" u="none" strike="noStrike" baseline="0" dirty="0" err="1">
                <a:latin typeface="TimesLTStd-Roman"/>
              </a:rPr>
              <a:t>voy</a:t>
            </a:r>
            <a:r>
              <a:rPr lang="fr-FR" sz="1800" b="0" i="0" u="none" strike="noStrike" baseline="0" dirty="0">
                <a:latin typeface="TimesLTStd-Roman"/>
              </a:rPr>
              <a:t>.</a:t>
            </a:r>
          </a:p>
          <a:p>
            <a:pPr algn="l"/>
            <a:r>
              <a:rPr lang="fr-FR" sz="1800" b="0" i="0" u="none" strike="noStrike" baseline="0" dirty="0">
                <a:latin typeface="TimesLTStd-Roman"/>
              </a:rPr>
              <a:t>art. 3, § 3, et titre 5 de l’arrêté royal du 6 septembre 2017).</a:t>
            </a: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55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14</a:t>
            </a:fld>
            <a:endParaRPr lang="fr-BE"/>
          </a:p>
        </p:txBody>
      </p:sp>
    </p:spTree>
    <p:extLst>
      <p:ext uri="{BB962C8B-B14F-4D97-AF65-F5344CB8AC3E}">
        <p14:creationId xmlns:p14="http://schemas.microsoft.com/office/powerpoint/2010/main" val="26379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15</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marR="0" lvl="0" indent="-196474" algn="just" defTabSz="831738" rtl="0" eaLnBrk="1" fontAlgn="auto" latinLnBrk="0" hangingPunct="0">
              <a:lnSpc>
                <a:spcPct val="100000"/>
              </a:lnSpc>
              <a:spcBef>
                <a:spcPts val="0"/>
              </a:spcBef>
              <a:spcAft>
                <a:spcPts val="0"/>
              </a:spcAft>
              <a:buClrTx/>
              <a:buSzTx/>
              <a:buFontTx/>
              <a:buNone/>
              <a:tabLst/>
              <a:defRPr/>
            </a:pPr>
            <a:r>
              <a:rPr lang="fr-FR" sz="1400" b="0" i="0" u="none" strike="noStrike" baseline="0" dirty="0">
                <a:solidFill>
                  <a:srgbClr val="000000"/>
                </a:solidFill>
                <a:latin typeface="Trivia Sans Book"/>
              </a:rPr>
              <a:t>Cependant, les conventions ne s’appliquent pas à la culture des plants de cannabis à des fins industrielles (comme les fibres ou les graines). </a:t>
            </a:r>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FR" sz="1400" b="0" i="0" u="none" strike="noStrike" baseline="0" dirty="0">
              <a:solidFill>
                <a:srgbClr val="000000"/>
              </a:solidFill>
              <a:latin typeface="Trivia Sans Book"/>
            </a:endParaRPr>
          </a:p>
          <a:p>
            <a:pPr marL="196474" marR="0" lvl="0" indent="-196474" algn="just" defTabSz="831738" rtl="0" eaLnBrk="1" fontAlgn="auto" latinLnBrk="0" hangingPunct="0">
              <a:lnSpc>
                <a:spcPct val="100000"/>
              </a:lnSpc>
              <a:spcBef>
                <a:spcPts val="0"/>
              </a:spcBef>
              <a:spcAft>
                <a:spcPts val="0"/>
              </a:spcAft>
              <a:buClrTx/>
              <a:buSzTx/>
              <a:buFontTx/>
              <a:buNone/>
              <a:tabLst/>
              <a:defRPr/>
            </a:pPr>
            <a:r>
              <a:rPr lang="fr-FR" sz="1400" b="0" i="0" u="none" strike="noStrike" baseline="0" dirty="0">
                <a:solidFill>
                  <a:srgbClr val="000000"/>
                </a:solidFill>
                <a:latin typeface="Trivia Sans Book"/>
              </a:rPr>
              <a:t>Les conventions des Nations unies ne mentionnent pas explicitement le CBD, ce qui a donné lieu à diverses interprétations quant à la question de savoir si le CBD dérivé de plantes devait être considéré comme un «extrait de cannabis» ou comme une substance peu susceptible de faire l’objet d’abus et ne nécessitant donc pas de contrôle. Il convient également de noter que des formes synthétiques de CBD, non dérivées d’extraits de plants de cannabis, peuvent être produites. </a:t>
            </a:r>
            <a:endParaRPr lang="fr-BE" dirty="0"/>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32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16</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00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17</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9798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18</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6894195"/>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745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19</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1773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2</a:t>
            </a:fld>
            <a:endParaRPr lang="fr-BE"/>
          </a:p>
        </p:txBody>
      </p:sp>
    </p:spTree>
    <p:extLst>
      <p:ext uri="{BB962C8B-B14F-4D97-AF65-F5344CB8AC3E}">
        <p14:creationId xmlns:p14="http://schemas.microsoft.com/office/powerpoint/2010/main" val="1772943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20</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698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21</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68128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22</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316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23</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2603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24</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95364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25</a:t>
            </a:fld>
            <a:endParaRPr lang="fr-BE"/>
          </a:p>
        </p:txBody>
      </p:sp>
    </p:spTree>
    <p:extLst>
      <p:ext uri="{BB962C8B-B14F-4D97-AF65-F5344CB8AC3E}">
        <p14:creationId xmlns:p14="http://schemas.microsoft.com/office/powerpoint/2010/main" val="1054674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26</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2991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27</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67703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28</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r>
              <a:rPr lang="fr-FR" sz="1400" i="1" dirty="0">
                <a:effectLst/>
                <a:ea typeface="Calibri" panose="020F0502020204030204" pitchFamily="34" charset="0"/>
                <a:cs typeface="Times New Roman" panose="02020603050405020304" pitchFamily="18" charset="0"/>
              </a:rPr>
              <a:t>« Le tribunal constate que </a:t>
            </a:r>
            <a:r>
              <a:rPr lang="fr-FR" sz="1400" b="1" i="1" dirty="0">
                <a:effectLst/>
                <a:ea typeface="Calibri" panose="020F0502020204030204" pitchFamily="34" charset="0"/>
                <a:cs typeface="Times New Roman" panose="02020603050405020304" pitchFamily="18" charset="0"/>
              </a:rPr>
              <a:t>par le biais de l’introduction de l’AR, la définition de « cannabis » a été modifiée</a:t>
            </a:r>
            <a:r>
              <a:rPr lang="fr-FR" sz="1400" i="1" dirty="0">
                <a:effectLst/>
                <a:ea typeface="Calibri" panose="020F0502020204030204" pitchFamily="34" charset="0"/>
                <a:cs typeface="Times New Roman" panose="02020603050405020304" pitchFamily="18" charset="0"/>
              </a:rPr>
              <a:t> </a:t>
            </a:r>
          </a:p>
          <a:p>
            <a:pPr marL="196474" marR="0" lvl="0" indent="-196474" defTabSz="831738" rtl="0" eaLnBrk="1" fontAlgn="auto" latinLnBrk="0" hangingPunct="0">
              <a:lnSpc>
                <a:spcPct val="100000"/>
              </a:lnSpc>
              <a:spcBef>
                <a:spcPts val="0"/>
              </a:spcBef>
              <a:spcAft>
                <a:spcPts val="0"/>
              </a:spcAft>
              <a:buClrTx/>
              <a:buSzTx/>
              <a:buFontTx/>
              <a:buNone/>
              <a:tabLst/>
              <a:defRPr/>
            </a:pPr>
            <a:r>
              <a:rPr lang="fr-FR" sz="1400" i="1" dirty="0">
                <a:effectLst/>
                <a:ea typeface="Calibri" panose="020F0502020204030204" pitchFamily="34" charset="0"/>
                <a:cs typeface="Times New Roman" panose="02020603050405020304" pitchFamily="18" charset="0"/>
              </a:rPr>
              <a:t>Par conséquent, le législateur a ajouté une exigence supplémentaire dans la définition légale du cannabis. Cette exigence supplémentaire constitue un </a:t>
            </a:r>
            <a:r>
              <a:rPr lang="fr-FR" sz="1400" b="1" i="1" dirty="0">
                <a:effectLst/>
                <a:ea typeface="Calibri" panose="020F0502020204030204" pitchFamily="34" charset="0"/>
                <a:cs typeface="Times New Roman" panose="02020603050405020304" pitchFamily="18" charset="0"/>
              </a:rPr>
              <a:t>élément constitutif de l’incrimination de l’infraction </a:t>
            </a:r>
            <a:r>
              <a:rPr lang="fr-FR" sz="1400" i="1" dirty="0">
                <a:effectLst/>
                <a:ea typeface="Calibri" panose="020F0502020204030204" pitchFamily="34" charset="0"/>
                <a:cs typeface="Times New Roman" panose="02020603050405020304" pitchFamily="18" charset="0"/>
              </a:rPr>
              <a:t>qui est mis à charge des prévenus. </a:t>
            </a:r>
            <a:endParaRPr lang="fr-FR" sz="1400" i="1" dirty="0">
              <a:ea typeface="Calibri" panose="020F0502020204030204" pitchFamily="34" charset="0"/>
              <a:cs typeface="Times New Roman" panose="02020603050405020304" pitchFamily="18" charset="0"/>
            </a:endParaRPr>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41486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29</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91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r>
              <a:rPr lang="fr-BE" dirty="0"/>
              <a:t>Parmi les autres moins connus, on peut citer : </a:t>
            </a:r>
          </a:p>
          <a:p>
            <a:pPr>
              <a:buFont typeface="Arial" panose="020B0604020202020204" pitchFamily="34" charset="0"/>
              <a:buChar char="•"/>
            </a:pPr>
            <a:r>
              <a:rPr lang="fr-BE" dirty="0"/>
              <a:t>CBC ou </a:t>
            </a:r>
            <a:r>
              <a:rPr lang="fr-BE" dirty="0" err="1">
                <a:hlinkClick r:id="rId3" tooltip="Cannabichromene (page inexistante)"/>
              </a:rPr>
              <a:t>cannabichromene</a:t>
            </a:r>
            <a:r>
              <a:rPr lang="fr-BE" dirty="0"/>
              <a:t> ;</a:t>
            </a:r>
          </a:p>
          <a:p>
            <a:pPr>
              <a:buFont typeface="Arial" panose="020B0604020202020204" pitchFamily="34" charset="0"/>
              <a:buChar char="•"/>
            </a:pPr>
            <a:r>
              <a:rPr lang="fr-BE" dirty="0"/>
              <a:t>CBL ou </a:t>
            </a:r>
            <a:r>
              <a:rPr lang="fr-BE" dirty="0" err="1">
                <a:hlinkClick r:id="rId4" tooltip="Cannabicyclol (page inexistante)"/>
              </a:rPr>
              <a:t>cannabicyclol</a:t>
            </a:r>
            <a:r>
              <a:rPr lang="fr-BE" dirty="0"/>
              <a:t> ;</a:t>
            </a:r>
          </a:p>
          <a:p>
            <a:pPr>
              <a:buFont typeface="Arial" panose="020B0604020202020204" pitchFamily="34" charset="0"/>
              <a:buChar char="•"/>
            </a:pPr>
            <a:r>
              <a:rPr lang="fr-BE" dirty="0"/>
              <a:t>CBV ou </a:t>
            </a:r>
            <a:r>
              <a:rPr lang="fr-BE" dirty="0" err="1">
                <a:hlinkClick r:id="rId5" tooltip="Cannabivarol (page inexistante)"/>
              </a:rPr>
              <a:t>cannabivarol</a:t>
            </a:r>
            <a:r>
              <a:rPr lang="fr-BE" dirty="0"/>
              <a:t> ;</a:t>
            </a:r>
          </a:p>
          <a:p>
            <a:pPr>
              <a:buFont typeface="Arial" panose="020B0604020202020204" pitchFamily="34" charset="0"/>
              <a:buChar char="•"/>
            </a:pPr>
            <a:r>
              <a:rPr lang="fr-BE" dirty="0"/>
              <a:t>THCV ou </a:t>
            </a:r>
            <a:r>
              <a:rPr lang="fr-BE" dirty="0" err="1">
                <a:hlinkClick r:id="rId6" tooltip="Tétrahydrocannabivarine"/>
              </a:rPr>
              <a:t>tétrahydrocannabivarine</a:t>
            </a:r>
            <a:r>
              <a:rPr lang="fr-BE" dirty="0"/>
              <a:t> ;</a:t>
            </a:r>
          </a:p>
          <a:p>
            <a:pPr>
              <a:buFont typeface="Arial" panose="020B0604020202020204" pitchFamily="34" charset="0"/>
              <a:buChar char="•"/>
            </a:pPr>
            <a:r>
              <a:rPr lang="fr-BE" dirty="0"/>
              <a:t>CBDV ou </a:t>
            </a:r>
            <a:r>
              <a:rPr lang="fr-BE" dirty="0" err="1">
                <a:hlinkClick r:id="rId7" tooltip="Cannabidivarine"/>
              </a:rPr>
              <a:t>cannabidivarine</a:t>
            </a:r>
            <a:r>
              <a:rPr lang="fr-BE" dirty="0"/>
              <a:t> ;</a:t>
            </a:r>
          </a:p>
          <a:p>
            <a:pPr>
              <a:buFont typeface="Arial" panose="020B0604020202020204" pitchFamily="34" charset="0"/>
              <a:buChar char="•"/>
            </a:pPr>
            <a:r>
              <a:rPr lang="fr-BE" dirty="0"/>
              <a:t>CBCV ou </a:t>
            </a:r>
            <a:r>
              <a:rPr lang="fr-BE" dirty="0" err="1">
                <a:hlinkClick r:id="rId8" tooltip="Cannabichromevarine (page inexistante)"/>
              </a:rPr>
              <a:t>cannabichromevarine</a:t>
            </a:r>
            <a:r>
              <a:rPr lang="fr-BE" dirty="0"/>
              <a:t> ;</a:t>
            </a:r>
          </a:p>
          <a:p>
            <a:pPr>
              <a:buFont typeface="Arial" panose="020B0604020202020204" pitchFamily="34" charset="0"/>
              <a:buChar char="•"/>
            </a:pPr>
            <a:r>
              <a:rPr lang="fr-BE" dirty="0"/>
              <a:t>CBGV ou </a:t>
            </a:r>
            <a:r>
              <a:rPr lang="fr-BE" dirty="0" err="1">
                <a:hlinkClick r:id="rId9" tooltip="Cannabigerovarine (page inexistante)"/>
              </a:rPr>
              <a:t>cannabigerovarine</a:t>
            </a:r>
            <a:r>
              <a:rPr lang="fr-BE" dirty="0"/>
              <a:t> ;</a:t>
            </a:r>
          </a:p>
          <a:p>
            <a:pPr>
              <a:buFont typeface="Arial" panose="020B0604020202020204" pitchFamily="34" charset="0"/>
              <a:buChar char="•"/>
            </a:pPr>
            <a:r>
              <a:rPr lang="fr-BE" dirty="0"/>
              <a:t>CBGM ou </a:t>
            </a:r>
            <a:r>
              <a:rPr lang="fr-BE" dirty="0" err="1">
                <a:hlinkClick r:id="rId10" tooltip="Cannabigerol (page inexistante)"/>
              </a:rPr>
              <a:t>cannabigerol</a:t>
            </a:r>
            <a:r>
              <a:rPr lang="fr-BE" dirty="0"/>
              <a:t>.</a:t>
            </a:r>
          </a:p>
          <a:p>
            <a:pPr>
              <a:buFont typeface="Arial" panose="020B0604020202020204" pitchFamily="34" charset="0"/>
              <a:buChar char="•"/>
            </a:pPr>
            <a:endParaRPr lang="fr-BE" dirty="0"/>
          </a:p>
          <a:p>
            <a:pPr>
              <a:buFont typeface="Arial" panose="020B0604020202020204" pitchFamily="34" charset="0"/>
              <a:buChar char="•"/>
            </a:pPr>
            <a:endParaRPr lang="fr-BE" dirty="0"/>
          </a:p>
          <a:p>
            <a:pPr>
              <a:buFont typeface="Arial" panose="020B0604020202020204" pitchFamily="34" charset="0"/>
              <a:buChar char="•"/>
            </a:pPr>
            <a:endParaRPr lang="fr-BE" dirty="0"/>
          </a:p>
          <a:p>
            <a:pPr>
              <a:buFont typeface="Arial" panose="020B0604020202020204" pitchFamily="34" charset="0"/>
              <a:buChar char="•"/>
            </a:pPr>
            <a:r>
              <a:rPr lang="fr-FR" dirty="0"/>
              <a:t>Il atténue les effets secondaires du THC (fatigue, ivresse, anxiété, maux de ventre). Médicalement, il soulage les convulsions, l'</a:t>
            </a:r>
            <a:r>
              <a:rPr lang="fr-FR" dirty="0">
                <a:hlinkClick r:id="rId11" tooltip="Inflammation"/>
              </a:rPr>
              <a:t>inflammation</a:t>
            </a:r>
            <a:r>
              <a:rPr lang="fr-FR" dirty="0"/>
              <a:t>, l'</a:t>
            </a:r>
            <a:r>
              <a:rPr lang="fr-FR" dirty="0">
                <a:hlinkClick r:id="rId12" tooltip="Anxiété"/>
              </a:rPr>
              <a:t>anxiété</a:t>
            </a:r>
            <a:r>
              <a:rPr lang="fr-FR" dirty="0"/>
              <a:t> et les </a:t>
            </a:r>
            <a:r>
              <a:rPr lang="fr-FR" dirty="0">
                <a:hlinkClick r:id="rId13" tooltip="Nausée (médecine)"/>
              </a:rPr>
              <a:t>nausées</a:t>
            </a:r>
            <a:r>
              <a:rPr lang="fr-FR" dirty="0"/>
              <a:t>. Il a aussi des propriétés </a:t>
            </a:r>
            <a:r>
              <a:rPr lang="fr-FR" dirty="0" err="1"/>
              <a:t>anti-psychotiques</a:t>
            </a:r>
            <a:r>
              <a:rPr lang="fr-FR" dirty="0"/>
              <a:t>, particulièrement importantes dans le cadre du traitement de la </a:t>
            </a:r>
            <a:r>
              <a:rPr lang="fr-FR" dirty="0">
                <a:hlinkClick r:id="rId14" tooltip="Schizophrénie"/>
              </a:rPr>
              <a:t>schizophrénie</a:t>
            </a:r>
            <a:r>
              <a:rPr lang="fr-FR" baseline="30000" dirty="0">
                <a:hlinkClick r:id="rId15"/>
              </a:rPr>
              <a:t>4</a:t>
            </a:r>
            <a:r>
              <a:rPr lang="fr-FR" dirty="0"/>
              <a:t>. </a:t>
            </a:r>
            <a:br>
              <a:rPr lang="fr-FR" dirty="0"/>
            </a:br>
            <a:r>
              <a:rPr lang="fr-FR" dirty="0"/>
              <a:t>Le CBD a une plus grande affinité pour le récepteur CB2 que pour le récepteur CB1. Les CB2 étant notamment situés sur les cellules immunitaires T, le CBD agit au cœur du </a:t>
            </a:r>
            <a:r>
              <a:rPr lang="fr-FR" dirty="0">
                <a:hlinkClick r:id="rId16" tooltip="Système immunitaire"/>
              </a:rPr>
              <a:t>système immunitaire</a:t>
            </a:r>
            <a:r>
              <a:rPr lang="fr-FR" dirty="0"/>
              <a:t>.</a:t>
            </a:r>
          </a:p>
          <a:p>
            <a:pPr>
              <a:buFont typeface="Arial" panose="020B0604020202020204" pitchFamily="34" charset="0"/>
              <a:buChar char="•"/>
            </a:pPr>
            <a:r>
              <a:rPr lang="fr-FR" dirty="0"/>
              <a:t>Autre propriété médicinale du CBD est qu'il agit en tant que </a:t>
            </a:r>
            <a:r>
              <a:rPr lang="fr-FR" dirty="0">
                <a:hlinkClick r:id="rId17" tooltip="Neuroprotecteur"/>
              </a:rPr>
              <a:t>neuroprotecteur</a:t>
            </a:r>
            <a:r>
              <a:rPr lang="fr-FR" dirty="0"/>
              <a:t>. Il existe plusieurs études qui assurent que le CBD contribue à rétablir les zones du cerveau endommagées par la mort neuronale chronique et aiguë.</a:t>
            </a:r>
          </a:p>
          <a:p>
            <a:pPr>
              <a:buFont typeface="Arial" panose="020B0604020202020204" pitchFamily="34" charset="0"/>
              <a:buChar char="•"/>
            </a:pPr>
            <a:r>
              <a:rPr lang="fr-FR" dirty="0"/>
              <a:t>Le CBD contient lui-même des propriétés anxiolytiques et antidépressives.</a:t>
            </a:r>
          </a:p>
          <a:p>
            <a:pPr>
              <a:buFont typeface="Arial" panose="020B0604020202020204" pitchFamily="34" charset="0"/>
              <a:buChar char="•"/>
            </a:pPr>
            <a:r>
              <a:rPr lang="fr-FR" dirty="0"/>
              <a:t>Des études ont été réalisées, indiquant que l'association de THC et CBD peut contribuer à pallier la spasticité (une tension et une raideur inhabituelles du tonus musculaire) provenant de maladies telles que la </a:t>
            </a:r>
            <a:r>
              <a:rPr lang="fr-FR" dirty="0">
                <a:hlinkClick r:id="rId18" tooltip="Sclérose en plaques"/>
              </a:rPr>
              <a:t>sclérose en plaques</a:t>
            </a:r>
            <a:r>
              <a:rPr lang="fr-FR" baseline="30000" dirty="0">
                <a:hlinkClick r:id="rId19"/>
              </a:rPr>
              <a:t>5</a:t>
            </a:r>
            <a:r>
              <a:rPr lang="fr-FR" dirty="0"/>
              <a:t>.</a:t>
            </a:r>
          </a:p>
          <a:p>
            <a:pPr>
              <a:buFont typeface="Arial" panose="020B0604020202020204" pitchFamily="34" charset="0"/>
              <a:buChar char="•"/>
            </a:pPr>
            <a:r>
              <a:rPr lang="fr-FR" dirty="0"/>
              <a:t>Il se forme par oxydation du CBN qui lui se forme par oxydation du THC.</a:t>
            </a:r>
          </a:p>
          <a:p>
            <a:pPr>
              <a:buFont typeface="Arial" panose="020B0604020202020204" pitchFamily="34" charset="0"/>
              <a:buChar char="•"/>
            </a:pPr>
            <a:r>
              <a:rPr lang="fr-FR" dirty="0"/>
              <a:t>Le CBD est particulièrement </a:t>
            </a:r>
            <a:r>
              <a:rPr lang="fr-FR" dirty="0">
                <a:hlinkClick r:id="rId20" tooltip="Antioxydant"/>
              </a:rPr>
              <a:t>antioxydant</a:t>
            </a:r>
            <a:r>
              <a:rPr lang="fr-FR" dirty="0"/>
              <a:t>.</a:t>
            </a:r>
          </a:p>
          <a:p>
            <a:pPr>
              <a:buFont typeface="Arial" panose="020B0604020202020204" pitchFamily="34" charset="0"/>
              <a:buChar char="•"/>
            </a:pPr>
            <a:r>
              <a:rPr lang="fr-FR" dirty="0"/>
              <a:t>Le CBD pourrait avoir une certaine efficacité sur la protection </a:t>
            </a:r>
            <a:r>
              <a:rPr lang="fr-FR" dirty="0">
                <a:hlinkClick r:id="rId21" tooltip="Neuronal"/>
              </a:rPr>
              <a:t>neuronale</a:t>
            </a:r>
            <a:r>
              <a:rPr lang="fr-FR" dirty="0"/>
              <a:t> contre le </a:t>
            </a:r>
            <a:r>
              <a:rPr lang="fr-FR" dirty="0">
                <a:hlinkClick r:id="rId22" tooltip="Prion (protéine)"/>
              </a:rPr>
              <a:t>prion</a:t>
            </a:r>
            <a:r>
              <a:rPr lang="fr-FR" dirty="0"/>
              <a:t> dans certains modèles animaux </a:t>
            </a:r>
            <a:r>
              <a:rPr lang="fr-FR" baseline="30000" dirty="0">
                <a:hlinkClick r:id="rId23"/>
              </a:rPr>
              <a:t>6</a:t>
            </a:r>
            <a:r>
              <a:rPr lang="fr-FR" dirty="0"/>
              <a:t>.</a:t>
            </a:r>
          </a:p>
          <a:p>
            <a:pPr>
              <a:buFont typeface="Arial" panose="020B0604020202020204" pitchFamily="34" charset="0"/>
              <a:buChar char="•"/>
            </a:pPr>
            <a:endParaRPr lang="fr-BE" dirty="0"/>
          </a:p>
        </p:txBody>
      </p:sp>
    </p:spTree>
    <p:extLst>
      <p:ext uri="{BB962C8B-B14F-4D97-AF65-F5344CB8AC3E}">
        <p14:creationId xmlns:p14="http://schemas.microsoft.com/office/powerpoint/2010/main" val="41537448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30</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65536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31</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3845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32</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6269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33</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r>
              <a:rPr lang="fr-FR" sz="1800" b="0" i="0" u="none" strike="noStrike" baseline="0" dirty="0">
                <a:solidFill>
                  <a:srgbClr val="000000"/>
                </a:solidFill>
                <a:latin typeface="Trivia Sans Book"/>
              </a:rPr>
              <a:t>Les conventions des Nations unies ne mentionnent pas explicitement le CBD, ce qui a donné lieu à diverses interprétations quant à la question de savoir si le CBD dérivé de plantes devait être considéré comme un «extrait de cannabis» ou comme une substance peu susceptible de faire l’objet d’abus et ne nécessitant donc pas de contrôle. Il convient également de noter que des formes synthétiques de CBD, non dérivées d’extraits de plants de cannabis, peuvent être produites. </a:t>
            </a: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7589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34</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4928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35</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r>
              <a:rPr lang="fr-FR" dirty="0"/>
              <a:t>l’interdiction de commercialiser le CBD légalement produit dans un autre État membre, lorsqu’il est extrait de la plante de cannabis sativa dans son intégralité, et non de ses seules fibres et graines, constitue une mesure d’effet équivalent à des restrictions quantitatives, au sens de l’article 34 TFUE.</a:t>
            </a:r>
          </a:p>
          <a:p>
            <a:pPr marL="196474" indent="-196474" defTabSz="831738">
              <a:defRPr/>
            </a:pPr>
            <a:endParaRPr lang="fr-FR" sz="1400" b="0" i="0" dirty="0">
              <a:latin typeface="Arial" panose="020B0604020202020204" pitchFamily="34" charset="0"/>
              <a:cs typeface="Arial" panose="020B0604020202020204" pitchFamily="34" charset="0"/>
            </a:endParaRPr>
          </a:p>
          <a:p>
            <a:pPr marL="196474" marR="0" lvl="0" indent="-196474" defTabSz="831738" rtl="0" eaLnBrk="1" fontAlgn="auto" latinLnBrk="0" hangingPunct="0">
              <a:lnSpc>
                <a:spcPct val="100000"/>
              </a:lnSpc>
              <a:spcBef>
                <a:spcPts val="0"/>
              </a:spcBef>
              <a:spcAft>
                <a:spcPts val="0"/>
              </a:spcAft>
              <a:buClrTx/>
              <a:buSzTx/>
              <a:buFontTx/>
              <a:buNone/>
              <a:tabLst/>
              <a:defRPr/>
            </a:pPr>
            <a:r>
              <a:rPr lang="fr-FR" dirty="0"/>
              <a:t>96      Eu égard à l’ensemble des considérations qui précèdent, il convient de répondre à la question posée que les articles 34 et 36 TFUE doivent être interprétés en ce sens qu’ils s’opposent à une réglementation nationale interdisant la commercialisation du CBD légalement produit dans un autre État membre, lorsqu’il est extrait de la plante de cannabis sativa dans son intégralité et non de ses seules fibres et graines, à moins que cette réglementation soit propre à garantir la réalisation de l’objectif de la protection de la santé publique et n’aille pas au-delà de ce qui est nécessaire pour qu’il soit atteint. Les règlements n</a:t>
            </a:r>
            <a:r>
              <a:rPr lang="fr-FR" baseline="30000" dirty="0"/>
              <a:t>os</a:t>
            </a:r>
            <a:r>
              <a:rPr lang="fr-FR" dirty="0"/>
              <a:t> 1307/2013 et 1308/2013 doivent être interprétés en ce sens qu’ils ne s’appliquent pas à une telle réglementation.</a:t>
            </a:r>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5454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36</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9012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37</a:t>
            </a:fld>
            <a:endParaRPr lang="fr-BE"/>
          </a:p>
        </p:txBody>
      </p:sp>
    </p:spTree>
    <p:extLst>
      <p:ext uri="{BB962C8B-B14F-4D97-AF65-F5344CB8AC3E}">
        <p14:creationId xmlns:p14="http://schemas.microsoft.com/office/powerpoint/2010/main" val="3602457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4</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r>
              <a:rPr lang="fr-BE" dirty="0"/>
              <a:t>Parmi les autres moins connus, on peut citer : </a:t>
            </a:r>
          </a:p>
          <a:p>
            <a:pPr>
              <a:buFont typeface="Arial" panose="020B0604020202020204" pitchFamily="34" charset="0"/>
              <a:buChar char="•"/>
            </a:pPr>
            <a:r>
              <a:rPr lang="fr-BE" dirty="0"/>
              <a:t>CBC ou </a:t>
            </a:r>
            <a:r>
              <a:rPr lang="fr-BE" dirty="0" err="1">
                <a:hlinkClick r:id="rId3" tooltip="Cannabichromene (page inexistante)"/>
              </a:rPr>
              <a:t>cannabichromene</a:t>
            </a:r>
            <a:r>
              <a:rPr lang="fr-BE" dirty="0"/>
              <a:t> ;</a:t>
            </a:r>
          </a:p>
          <a:p>
            <a:pPr>
              <a:buFont typeface="Arial" panose="020B0604020202020204" pitchFamily="34" charset="0"/>
              <a:buChar char="•"/>
            </a:pPr>
            <a:r>
              <a:rPr lang="fr-BE" dirty="0"/>
              <a:t>CBL ou </a:t>
            </a:r>
            <a:r>
              <a:rPr lang="fr-BE" dirty="0" err="1">
                <a:hlinkClick r:id="rId4" tooltip="Cannabicyclol (page inexistante)"/>
              </a:rPr>
              <a:t>cannabicyclol</a:t>
            </a:r>
            <a:r>
              <a:rPr lang="fr-BE" dirty="0"/>
              <a:t> ;</a:t>
            </a:r>
          </a:p>
          <a:p>
            <a:pPr>
              <a:buFont typeface="Arial" panose="020B0604020202020204" pitchFamily="34" charset="0"/>
              <a:buChar char="•"/>
            </a:pPr>
            <a:r>
              <a:rPr lang="fr-BE" dirty="0"/>
              <a:t>CBV ou </a:t>
            </a:r>
            <a:r>
              <a:rPr lang="fr-BE" dirty="0" err="1">
                <a:hlinkClick r:id="rId5" tooltip="Cannabivarol (page inexistante)"/>
              </a:rPr>
              <a:t>cannabivarol</a:t>
            </a:r>
            <a:r>
              <a:rPr lang="fr-BE" dirty="0"/>
              <a:t> ;</a:t>
            </a:r>
          </a:p>
          <a:p>
            <a:pPr>
              <a:buFont typeface="Arial" panose="020B0604020202020204" pitchFamily="34" charset="0"/>
              <a:buChar char="•"/>
            </a:pPr>
            <a:r>
              <a:rPr lang="fr-BE" dirty="0"/>
              <a:t>THCV ou </a:t>
            </a:r>
            <a:r>
              <a:rPr lang="fr-BE" dirty="0" err="1">
                <a:hlinkClick r:id="rId6" tooltip="Tétrahydrocannabivarine"/>
              </a:rPr>
              <a:t>tétrahydrocannabivarine</a:t>
            </a:r>
            <a:r>
              <a:rPr lang="fr-BE" dirty="0"/>
              <a:t> ;</a:t>
            </a:r>
          </a:p>
          <a:p>
            <a:pPr>
              <a:buFont typeface="Arial" panose="020B0604020202020204" pitchFamily="34" charset="0"/>
              <a:buChar char="•"/>
            </a:pPr>
            <a:r>
              <a:rPr lang="fr-BE" dirty="0"/>
              <a:t>CBDV ou </a:t>
            </a:r>
            <a:r>
              <a:rPr lang="fr-BE" dirty="0" err="1">
                <a:hlinkClick r:id="rId7" tooltip="Cannabidivarine"/>
              </a:rPr>
              <a:t>cannabidivarine</a:t>
            </a:r>
            <a:r>
              <a:rPr lang="fr-BE" dirty="0"/>
              <a:t> ;</a:t>
            </a:r>
          </a:p>
          <a:p>
            <a:pPr>
              <a:buFont typeface="Arial" panose="020B0604020202020204" pitchFamily="34" charset="0"/>
              <a:buChar char="•"/>
            </a:pPr>
            <a:r>
              <a:rPr lang="fr-BE" dirty="0"/>
              <a:t>CBCV ou </a:t>
            </a:r>
            <a:r>
              <a:rPr lang="fr-BE" dirty="0" err="1">
                <a:hlinkClick r:id="rId8" tooltip="Cannabichromevarine (page inexistante)"/>
              </a:rPr>
              <a:t>cannabichromevarine</a:t>
            </a:r>
            <a:r>
              <a:rPr lang="fr-BE" dirty="0"/>
              <a:t> ;</a:t>
            </a:r>
          </a:p>
          <a:p>
            <a:pPr>
              <a:buFont typeface="Arial" panose="020B0604020202020204" pitchFamily="34" charset="0"/>
              <a:buChar char="•"/>
            </a:pPr>
            <a:r>
              <a:rPr lang="fr-BE" dirty="0"/>
              <a:t>CBGV ou </a:t>
            </a:r>
            <a:r>
              <a:rPr lang="fr-BE" dirty="0" err="1">
                <a:hlinkClick r:id="rId9" tooltip="Cannabigerovarine (page inexistante)"/>
              </a:rPr>
              <a:t>cannabigerovarine</a:t>
            </a:r>
            <a:r>
              <a:rPr lang="fr-BE" dirty="0"/>
              <a:t> ;</a:t>
            </a:r>
          </a:p>
          <a:p>
            <a:pPr>
              <a:buFont typeface="Arial" panose="020B0604020202020204" pitchFamily="34" charset="0"/>
              <a:buChar char="•"/>
            </a:pPr>
            <a:r>
              <a:rPr lang="fr-BE" dirty="0"/>
              <a:t>CBGM ou </a:t>
            </a:r>
            <a:r>
              <a:rPr lang="fr-BE" dirty="0" err="1">
                <a:hlinkClick r:id="rId10" tooltip="Cannabigerol (page inexistante)"/>
              </a:rPr>
              <a:t>cannabigerol</a:t>
            </a:r>
            <a:r>
              <a:rPr lang="fr-BE" dirty="0"/>
              <a:t>.</a:t>
            </a:r>
          </a:p>
          <a:p>
            <a:pPr>
              <a:buFont typeface="Arial" panose="020B0604020202020204" pitchFamily="34" charset="0"/>
              <a:buChar char="•"/>
            </a:pPr>
            <a:endParaRPr lang="fr-BE" dirty="0"/>
          </a:p>
          <a:p>
            <a:pPr>
              <a:buFont typeface="Arial" panose="020B0604020202020204" pitchFamily="34" charset="0"/>
              <a:buChar char="•"/>
            </a:pPr>
            <a:endParaRPr lang="fr-BE" dirty="0"/>
          </a:p>
          <a:p>
            <a:pPr>
              <a:buFont typeface="Arial" panose="020B0604020202020204" pitchFamily="34" charset="0"/>
              <a:buChar char="•"/>
            </a:pPr>
            <a:endParaRPr lang="fr-BE" dirty="0"/>
          </a:p>
          <a:p>
            <a:pPr>
              <a:buFont typeface="Arial" panose="020B0604020202020204" pitchFamily="34" charset="0"/>
              <a:buChar char="•"/>
            </a:pPr>
            <a:r>
              <a:rPr lang="fr-FR" dirty="0"/>
              <a:t>Il atténue les effets secondaires du THC (fatigue, ivresse, anxiété, maux de ventre). Médicalement, il soulage les convulsions, l'</a:t>
            </a:r>
            <a:r>
              <a:rPr lang="fr-FR" dirty="0">
                <a:hlinkClick r:id="rId11" tooltip="Inflammation"/>
              </a:rPr>
              <a:t>inflammation</a:t>
            </a:r>
            <a:r>
              <a:rPr lang="fr-FR" dirty="0"/>
              <a:t>, l'</a:t>
            </a:r>
            <a:r>
              <a:rPr lang="fr-FR" dirty="0">
                <a:hlinkClick r:id="rId12" tooltip="Anxiété"/>
              </a:rPr>
              <a:t>anxiété</a:t>
            </a:r>
            <a:r>
              <a:rPr lang="fr-FR" dirty="0"/>
              <a:t> et les </a:t>
            </a:r>
            <a:r>
              <a:rPr lang="fr-FR" dirty="0">
                <a:hlinkClick r:id="rId13" tooltip="Nausée (médecine)"/>
              </a:rPr>
              <a:t>nausées</a:t>
            </a:r>
            <a:r>
              <a:rPr lang="fr-FR" dirty="0"/>
              <a:t>. Il a aussi des propriétés </a:t>
            </a:r>
            <a:r>
              <a:rPr lang="fr-FR" dirty="0" err="1"/>
              <a:t>anti-psychotiques</a:t>
            </a:r>
            <a:r>
              <a:rPr lang="fr-FR" dirty="0"/>
              <a:t>, particulièrement importantes dans le cadre du traitement de la </a:t>
            </a:r>
            <a:r>
              <a:rPr lang="fr-FR" dirty="0">
                <a:hlinkClick r:id="rId14" tooltip="Schizophrénie"/>
              </a:rPr>
              <a:t>schizophrénie</a:t>
            </a:r>
            <a:r>
              <a:rPr lang="fr-FR" baseline="30000" dirty="0">
                <a:hlinkClick r:id="rId15"/>
              </a:rPr>
              <a:t>4</a:t>
            </a:r>
            <a:r>
              <a:rPr lang="fr-FR" dirty="0"/>
              <a:t>. </a:t>
            </a:r>
            <a:br>
              <a:rPr lang="fr-FR" dirty="0"/>
            </a:br>
            <a:r>
              <a:rPr lang="fr-FR" dirty="0"/>
              <a:t>Le CBD a une plus grande affinité pour le récepteur CB2 que pour le récepteur CB1. Les CB2 étant notamment situés sur les cellules immunitaires T, le CBD agit au cœur du </a:t>
            </a:r>
            <a:r>
              <a:rPr lang="fr-FR" dirty="0">
                <a:hlinkClick r:id="rId16" tooltip="Système immunitaire"/>
              </a:rPr>
              <a:t>système immunitaire</a:t>
            </a:r>
            <a:r>
              <a:rPr lang="fr-FR" dirty="0"/>
              <a:t>.</a:t>
            </a:r>
          </a:p>
          <a:p>
            <a:pPr>
              <a:buFont typeface="Arial" panose="020B0604020202020204" pitchFamily="34" charset="0"/>
              <a:buChar char="•"/>
            </a:pPr>
            <a:r>
              <a:rPr lang="fr-FR" dirty="0"/>
              <a:t>Autre propriété médicinale du CBD est qu'il agit en tant que </a:t>
            </a:r>
            <a:r>
              <a:rPr lang="fr-FR" dirty="0">
                <a:hlinkClick r:id="rId17" tooltip="Neuroprotecteur"/>
              </a:rPr>
              <a:t>neuroprotecteur</a:t>
            </a:r>
            <a:r>
              <a:rPr lang="fr-FR" dirty="0"/>
              <a:t>. Il existe plusieurs études qui assurent que le CBD contribue à rétablir les zones du cerveau endommagées par la mort neuronale chronique et aiguë.</a:t>
            </a:r>
          </a:p>
          <a:p>
            <a:pPr>
              <a:buFont typeface="Arial" panose="020B0604020202020204" pitchFamily="34" charset="0"/>
              <a:buChar char="•"/>
            </a:pPr>
            <a:r>
              <a:rPr lang="fr-FR" dirty="0"/>
              <a:t>Le CBD contient lui-même des propriétés anxiolytiques et antidépressives.</a:t>
            </a:r>
          </a:p>
          <a:p>
            <a:pPr>
              <a:buFont typeface="Arial" panose="020B0604020202020204" pitchFamily="34" charset="0"/>
              <a:buChar char="•"/>
            </a:pPr>
            <a:r>
              <a:rPr lang="fr-FR" dirty="0"/>
              <a:t>Des études ont été réalisées, indiquant que l'association de THC et CBD peut contribuer à pallier la spasticité (une tension et une raideur inhabituelles du tonus musculaire) provenant de maladies telles que la </a:t>
            </a:r>
            <a:r>
              <a:rPr lang="fr-FR" dirty="0">
                <a:hlinkClick r:id="rId18" tooltip="Sclérose en plaques"/>
              </a:rPr>
              <a:t>sclérose en plaques</a:t>
            </a:r>
            <a:r>
              <a:rPr lang="fr-FR" baseline="30000" dirty="0">
                <a:hlinkClick r:id="rId19"/>
              </a:rPr>
              <a:t>5</a:t>
            </a:r>
            <a:r>
              <a:rPr lang="fr-FR" dirty="0"/>
              <a:t>.</a:t>
            </a:r>
          </a:p>
          <a:p>
            <a:pPr>
              <a:buFont typeface="Arial" panose="020B0604020202020204" pitchFamily="34" charset="0"/>
              <a:buChar char="•"/>
            </a:pPr>
            <a:r>
              <a:rPr lang="fr-FR" dirty="0"/>
              <a:t>Il se forme par oxydation du CBN qui lui se forme par oxydation du THC.</a:t>
            </a:r>
          </a:p>
          <a:p>
            <a:pPr>
              <a:buFont typeface="Arial" panose="020B0604020202020204" pitchFamily="34" charset="0"/>
              <a:buChar char="•"/>
            </a:pPr>
            <a:r>
              <a:rPr lang="fr-FR" dirty="0"/>
              <a:t>Le CBD est particulièrement </a:t>
            </a:r>
            <a:r>
              <a:rPr lang="fr-FR" dirty="0">
                <a:hlinkClick r:id="rId20" tooltip="Antioxydant"/>
              </a:rPr>
              <a:t>antioxydant</a:t>
            </a:r>
            <a:r>
              <a:rPr lang="fr-FR" dirty="0"/>
              <a:t>.</a:t>
            </a:r>
          </a:p>
          <a:p>
            <a:pPr>
              <a:buFont typeface="Arial" panose="020B0604020202020204" pitchFamily="34" charset="0"/>
              <a:buChar char="•"/>
            </a:pPr>
            <a:r>
              <a:rPr lang="fr-FR" dirty="0"/>
              <a:t>Le CBD pourrait avoir une certaine efficacité sur la protection </a:t>
            </a:r>
            <a:r>
              <a:rPr lang="fr-FR" dirty="0">
                <a:hlinkClick r:id="rId21" tooltip="Neuronal"/>
              </a:rPr>
              <a:t>neuronale</a:t>
            </a:r>
            <a:r>
              <a:rPr lang="fr-FR" dirty="0"/>
              <a:t> contre le </a:t>
            </a:r>
            <a:r>
              <a:rPr lang="fr-FR" dirty="0">
                <a:hlinkClick r:id="rId22" tooltip="Prion (protéine)"/>
              </a:rPr>
              <a:t>prion</a:t>
            </a:r>
            <a:r>
              <a:rPr lang="fr-FR" dirty="0"/>
              <a:t> dans certains modèles animaux </a:t>
            </a:r>
            <a:r>
              <a:rPr lang="fr-FR" baseline="30000" dirty="0">
                <a:hlinkClick r:id="rId23"/>
              </a:rPr>
              <a:t>6</a:t>
            </a:r>
            <a:r>
              <a:rPr lang="fr-FR" dirty="0"/>
              <a:t>.</a:t>
            </a:r>
          </a:p>
          <a:p>
            <a:pPr>
              <a:buFont typeface="Arial" panose="020B0604020202020204" pitchFamily="34" charset="0"/>
              <a:buChar char="•"/>
            </a:pPr>
            <a:endParaRPr lang="fr-BE" dirty="0"/>
          </a:p>
        </p:txBody>
      </p:sp>
    </p:spTree>
    <p:extLst>
      <p:ext uri="{BB962C8B-B14F-4D97-AF65-F5344CB8AC3E}">
        <p14:creationId xmlns:p14="http://schemas.microsoft.com/office/powerpoint/2010/main" val="92456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5</a:t>
            </a:fld>
            <a:endParaRPr lang="fr-BE"/>
          </a:p>
        </p:txBody>
      </p:sp>
    </p:spTree>
    <p:extLst>
      <p:ext uri="{BB962C8B-B14F-4D97-AF65-F5344CB8AC3E}">
        <p14:creationId xmlns:p14="http://schemas.microsoft.com/office/powerpoint/2010/main" val="1731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pPr lvl="0"/>
            <a:fld id="{1ADA4500-1692-44FC-8186-761F2CA10633}" type="slidenum">
              <a:rPr lang="fr-BE" smtClean="0"/>
              <a:t>6</a:t>
            </a:fld>
            <a:endParaRPr lang="fr-BE"/>
          </a:p>
        </p:txBody>
      </p:sp>
    </p:spTree>
    <p:extLst>
      <p:ext uri="{BB962C8B-B14F-4D97-AF65-F5344CB8AC3E}">
        <p14:creationId xmlns:p14="http://schemas.microsoft.com/office/powerpoint/2010/main" val="3347353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7</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r>
              <a:rPr lang="fr-FR" sz="1800" b="0" i="0" u="none" strike="noStrike" baseline="0" dirty="0">
                <a:solidFill>
                  <a:srgbClr val="141313"/>
                </a:solidFill>
                <a:latin typeface="CIDFont+F5"/>
              </a:rPr>
              <a:t>- La présente Convention ne s’applique pas à la culture de la plante de cannabis exclusivement à des fins industrielles</a:t>
            </a:r>
          </a:p>
          <a:p>
            <a:pPr algn="l"/>
            <a:r>
              <a:rPr lang="fr-FR" sz="1800" b="0" i="0" u="none" strike="noStrike" baseline="0" dirty="0">
                <a:solidFill>
                  <a:srgbClr val="141313"/>
                </a:solidFill>
                <a:latin typeface="CIDFont+F5"/>
              </a:rPr>
              <a:t>(fibres et graines) ou pour des buts horticulturaux.</a:t>
            </a: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r>
              <a:rPr lang="fr-FR" sz="1800" b="0" i="0" u="none" strike="noStrike" baseline="0" dirty="0">
                <a:solidFill>
                  <a:srgbClr val="000000"/>
                </a:solidFill>
                <a:latin typeface="Trivia Sans Book"/>
              </a:rPr>
              <a:t>Les conventions des Nations unies relatives au contrôle des drogues constituent le fondement des législations nationales en la matière et stipulent que la vente non autorisée de «fleurs de cannabis» et d’«extraits et teintures de cannabis» doit faire l’objet de sanctions pénales. Cependant, les conventions ne s’appliquent pas à la culture des plants de cannabis à des fins industrielles (comme les fibres ou les graines). Les conventions des Nations unies ne mentionnent pas explicitement le CBD, ce qui a donné lieu à diverses interprétations quant à la question de savoir si le CBD dérivé de plantes devait être considéré comme un «extrait de cannabis» ou comme une substance peu susceptible de faire l’objet d’abus et ne nécessitant donc pas de contrôle. Il convient également de noter que des formes synthétiques de CBD, non dérivées d’extraits de plants de cannabis, peuvent être produites. </a:t>
            </a: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928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8</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algn="l"/>
            <a:r>
              <a:rPr lang="fr-FR" sz="1800" b="0" i="0" u="none" strike="noStrike" baseline="0" dirty="0">
                <a:solidFill>
                  <a:srgbClr val="141313"/>
                </a:solidFill>
                <a:latin typeface="CIDFont+F5"/>
              </a:rPr>
              <a:t>- La présente Convention ne s’applique pas à la culture de la plante de cannabis exclusivement à des fins industrielles</a:t>
            </a:r>
          </a:p>
          <a:p>
            <a:pPr algn="l"/>
            <a:r>
              <a:rPr lang="fr-FR" sz="1800" b="0" i="0" u="none" strike="noStrike" baseline="0" dirty="0">
                <a:solidFill>
                  <a:srgbClr val="141313"/>
                </a:solidFill>
                <a:latin typeface="CIDFont+F5"/>
              </a:rPr>
              <a:t>(fibres et graines) ou pour des buts horticulturaux.</a:t>
            </a: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r>
              <a:rPr lang="fr-FR" sz="1800" b="0" i="0" u="none" strike="noStrike" baseline="0" dirty="0">
                <a:solidFill>
                  <a:srgbClr val="000000"/>
                </a:solidFill>
                <a:latin typeface="Trivia Sans Book"/>
              </a:rPr>
              <a:t>Les conventions des Nations unies relatives au contrôle des drogues constituent le fondement des législations nationales en la matière et stipulent que la vente non autorisée de «fleurs de cannabis» et d’«extraits et teintures de cannabis» doit faire l’objet de sanctions pénales. Cependant, les conventions ne s’appliquent pas à la culture des plants de cannabis à des fins industrielles (comme les fibres ou les graines). Les conventions des Nations unies ne mentionnent pas explicitement le CBD, ce qui a donné lieu à diverses interprétations quant à la question de savoir si le CBD dérivé de plantes devait être considéré comme un «extrait de cannabis» ou comme une substance peu susceptible de faire l’objet d’abus et ne nécessitant donc pas de contrôle. Il convient également de noter que des formes synthétiques de CBD, non dérivées d’extraits de plants de cannabis, peuvent être produites. </a:t>
            </a: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r>
              <a:rPr lang="fr-BE" dirty="0"/>
              <a:t>La </a:t>
            </a:r>
            <a:r>
              <a:rPr lang="fr-BE" b="1" dirty="0"/>
              <a:t>Convention de 1988 </a:t>
            </a:r>
            <a:r>
              <a:rPr lang="fr-BE" dirty="0"/>
              <a:t>contre le trafic illicite de stupéfiants et de substances psychotropes </a:t>
            </a:r>
            <a:r>
              <a:rPr lang="fr-BE" b="1" dirty="0"/>
              <a:t>complète et renforce le dispositif international existant</a:t>
            </a:r>
            <a:r>
              <a:rPr lang="fr-BE" dirty="0"/>
              <a:t>;</a:t>
            </a:r>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marR="0" lvl="0" indent="-196474" algn="just" defTabSz="831738" rtl="0" eaLnBrk="1" fontAlgn="auto" latinLnBrk="0" hangingPunct="0">
              <a:lnSpc>
                <a:spcPct val="100000"/>
              </a:lnSpc>
              <a:spcBef>
                <a:spcPts val="0"/>
              </a:spcBef>
              <a:spcAft>
                <a:spcPts val="0"/>
              </a:spcAft>
              <a:buClrTx/>
              <a:buSzTx/>
              <a:buFontTx/>
              <a:buNone/>
              <a:tabLst/>
              <a:defRPr/>
            </a:pPr>
            <a:endParaRPr lang="fr-BE" dirty="0"/>
          </a:p>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6597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txBox="1">
            <a:spLocks noGrp="1"/>
          </p:cNvSpPr>
          <p:nvPr>
            <p:ph type="sldNum" sz="quarter" idx="5"/>
          </p:nvPr>
        </p:nvSpPr>
        <p:spPr>
          <a:ln/>
        </p:spPr>
        <p:txBody>
          <a:bodyPr lIns="0" tIns="0" rIns="0" bIns="0" anchor="b" anchorCtr="0">
            <a:noAutofit/>
          </a:bodyPr>
          <a:lstStyle/>
          <a:p>
            <a:pPr lvl="0"/>
            <a:fld id="{F9D33520-D8D9-46D4-959B-3333CDEC4D99}" type="slidenum">
              <a:t>9</a:t>
            </a:fld>
            <a:endParaRPr lang="fr-BE"/>
          </a:p>
        </p:txBody>
      </p:sp>
      <p:sp>
        <p:nvSpPr>
          <p:cNvPr id="2" name="Espace réservé de l'image des diapositives 1"/>
          <p:cNvSpPr>
            <a:spLocks noGrp="1" noRot="1" noChangeAspect="1" noResize="1"/>
          </p:cNvSpPr>
          <p:nvPr>
            <p:ph type="sldImg"/>
          </p:nvPr>
        </p:nvSpPr>
        <p:spPr>
          <a:xfrm>
            <a:off x="900113" y="749300"/>
            <a:ext cx="4933950" cy="3700463"/>
          </a:xfrm>
          <a:solidFill>
            <a:srgbClr val="729FCF"/>
          </a:solidFill>
          <a:ln w="25400">
            <a:solidFill>
              <a:srgbClr val="3465A4"/>
            </a:solidFill>
            <a:prstDash val="solid"/>
          </a:ln>
        </p:spPr>
      </p:sp>
      <p:sp>
        <p:nvSpPr>
          <p:cNvPr id="3" name="Espace réservé des notes 2"/>
          <p:cNvSpPr txBox="1">
            <a:spLocks noGrp="1"/>
          </p:cNvSpPr>
          <p:nvPr>
            <p:ph type="body" sz="quarter" idx="1"/>
          </p:nvPr>
        </p:nvSpPr>
        <p:spPr>
          <a:xfrm>
            <a:off x="673605" y="4686415"/>
            <a:ext cx="5388521" cy="32361167"/>
          </a:xfrm>
        </p:spPr>
        <p:txBody>
          <a:bodyPr>
            <a:spAutoFit/>
          </a:bodyPr>
          <a:lstStyle/>
          <a:p>
            <a:pPr marL="196474" indent="-196474" defTabSz="831738">
              <a:defRPr/>
            </a:pPr>
            <a:endParaRPr lang="fr-BE" sz="1400" b="0"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58864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a:xfrm>
            <a:off x="618398" y="1621578"/>
            <a:ext cx="8694539" cy="5187380"/>
          </a:xfrm>
        </p:spPr>
        <p:txBody>
          <a:bodyPr/>
          <a:lstStyle>
            <a:lvl1pPr marL="0" indent="0">
              <a:buNone/>
              <a:defRPr>
                <a:latin typeface="+mn-lt"/>
                <a:cs typeface="Arial" panose="020B0604020202020204" pitchFamily="34" charset="0"/>
              </a:defRPr>
            </a:lvl1pPr>
          </a:lstStyle>
          <a:p>
            <a:pPr lvl="0"/>
            <a:endParaRPr lang="en-US" dirty="0"/>
          </a:p>
          <a:p>
            <a:pPr lvl="0"/>
            <a:endParaRPr lang="en-US" dirty="0"/>
          </a:p>
          <a:p>
            <a:pPr lvl="0"/>
            <a:endParaRPr lang="en-US" dirty="0"/>
          </a:p>
        </p:txBody>
      </p:sp>
      <p:sp>
        <p:nvSpPr>
          <p:cNvPr id="6" name="Slide Number Placeholder 5"/>
          <p:cNvSpPr>
            <a:spLocks noGrp="1"/>
          </p:cNvSpPr>
          <p:nvPr>
            <p:ph type="sldNum" sz="quarter" idx="12"/>
          </p:nvPr>
        </p:nvSpPr>
        <p:spPr/>
        <p:txBody>
          <a:bodyPr/>
          <a:lstStyle/>
          <a:p>
            <a:pPr lvl="0"/>
            <a:endParaRPr lang="fr-FR" dirty="0"/>
          </a:p>
        </p:txBody>
      </p:sp>
      <p:pic>
        <p:nvPicPr>
          <p:cNvPr id="5" name="Image 4">
            <a:extLst>
              <a:ext uri="{FF2B5EF4-FFF2-40B4-BE49-F238E27FC236}">
                <a16:creationId xmlns:a16="http://schemas.microsoft.com/office/drawing/2014/main" id="{C8B38AF8-8106-4C41-A5D4-CB3C3B20F5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3438" y="303612"/>
            <a:ext cx="2783214" cy="1461187"/>
          </a:xfrm>
          <a:prstGeom prst="rect">
            <a:avLst/>
          </a:prstGeom>
        </p:spPr>
      </p:pic>
    </p:spTree>
    <p:extLst>
      <p:ext uri="{BB962C8B-B14F-4D97-AF65-F5344CB8AC3E}">
        <p14:creationId xmlns:p14="http://schemas.microsoft.com/office/powerpoint/2010/main" val="93443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237197"/>
            <a:ext cx="856853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260078" y="3970580"/>
            <a:ext cx="7560469"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dirty="0"/>
              <a:t>Modifiez le style des sous-titres du masque</a:t>
            </a:r>
            <a:endParaRPr lang="en-US" dirty="0"/>
          </a:p>
        </p:txBody>
      </p:sp>
      <p:sp>
        <p:nvSpPr>
          <p:cNvPr id="7" name="Espace réservé de la date 6"/>
          <p:cNvSpPr>
            <a:spLocks noGrp="1"/>
          </p:cNvSpPr>
          <p:nvPr>
            <p:ph type="dt" sz="half" idx="10"/>
          </p:nvPr>
        </p:nvSpPr>
        <p:spPr/>
        <p:txBody>
          <a:bodyPr/>
          <a:lstStyle/>
          <a:p>
            <a:pPr lvl="0"/>
            <a:endParaRPr lang="en-US" dirty="0"/>
          </a:p>
        </p:txBody>
      </p:sp>
      <p:sp>
        <p:nvSpPr>
          <p:cNvPr id="8" name="Espace réservé du pied de page 7"/>
          <p:cNvSpPr>
            <a:spLocks noGrp="1"/>
          </p:cNvSpPr>
          <p:nvPr>
            <p:ph type="ftr" sz="quarter" idx="11"/>
          </p:nvPr>
        </p:nvSpPr>
        <p:spPr/>
        <p:txBody>
          <a:bodyPr/>
          <a:lstStyle/>
          <a:p>
            <a:pPr lvl="0"/>
            <a:endParaRPr lang="fr-BE" dirty="0"/>
          </a:p>
        </p:txBody>
      </p:sp>
      <p:sp>
        <p:nvSpPr>
          <p:cNvPr id="9" name="Espace réservé du numéro de diapositive 8"/>
          <p:cNvSpPr>
            <a:spLocks noGrp="1"/>
          </p:cNvSpPr>
          <p:nvPr>
            <p:ph type="sldNum" sz="quarter" idx="12"/>
          </p:nvPr>
        </p:nvSpPr>
        <p:spPr/>
        <p:txBody>
          <a:bodyPr/>
          <a:lstStyle/>
          <a:p>
            <a:pPr lvl="0"/>
            <a:fld id="{1A933B07-6553-43F9-8461-66113B3B7779}" type="slidenum">
              <a:rPr lang="fr-FR" smtClean="0"/>
              <a:t>‹N°›</a:t>
            </a:fld>
            <a:endParaRPr lang="fr-FR"/>
          </a:p>
        </p:txBody>
      </p:sp>
    </p:spTree>
    <p:extLst>
      <p:ext uri="{BB962C8B-B14F-4D97-AF65-F5344CB8AC3E}">
        <p14:creationId xmlns:p14="http://schemas.microsoft.com/office/powerpoint/2010/main" val="57832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fr-BE"/>
          </a:p>
        </p:txBody>
      </p:sp>
      <p:sp>
        <p:nvSpPr>
          <p:cNvPr id="4" name="Slide Number Placeholder 3"/>
          <p:cNvSpPr>
            <a:spLocks noGrp="1"/>
          </p:cNvSpPr>
          <p:nvPr>
            <p:ph type="sldNum" sz="quarter" idx="12"/>
          </p:nvPr>
        </p:nvSpPr>
        <p:spPr/>
        <p:txBody>
          <a:bodyPr/>
          <a:lstStyle/>
          <a:p>
            <a:pPr lvl="0"/>
            <a:fld id="{54AD8E36-CDF6-4990-840A-55BEBBA9175C}" type="slidenum">
              <a:rPr lang="fr-FR" smtClean="0"/>
              <a:t>‹N°›</a:t>
            </a:fld>
            <a:endParaRPr lang="fr-FR"/>
          </a:p>
        </p:txBody>
      </p:sp>
    </p:spTree>
    <p:extLst>
      <p:ext uri="{BB962C8B-B14F-4D97-AF65-F5344CB8AC3E}">
        <p14:creationId xmlns:p14="http://schemas.microsoft.com/office/powerpoint/2010/main" val="344459719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402484"/>
            <a:ext cx="8694539" cy="1461188"/>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marL="0" indent="0">
              <a:lnSpc>
                <a:spcPct val="120000"/>
              </a:lnSpc>
              <a:spcBef>
                <a:spcPts val="500"/>
              </a:spcBef>
              <a:buNone/>
            </a:pPr>
            <a:endParaRPr lang="fr-BE" altLang="fr-FR" sz="1900" dirty="0">
              <a:solidFill>
                <a:schemeClr val="tx2"/>
              </a:solidFill>
              <a:latin typeface="Arial" panose="020B0604020202020204" pitchFamily="34" charset="0"/>
            </a:endParaRPr>
          </a:p>
        </p:txBody>
      </p:sp>
      <p:sp>
        <p:nvSpPr>
          <p:cNvPr id="4" name="Date Placeholder 3"/>
          <p:cNvSpPr>
            <a:spLocks noGrp="1"/>
          </p:cNvSpPr>
          <p:nvPr>
            <p:ph type="dt" sz="half" idx="2"/>
          </p:nvPr>
        </p:nvSpPr>
        <p:spPr>
          <a:xfrm>
            <a:off x="693043" y="7006700"/>
            <a:ext cx="2268141" cy="402483"/>
          </a:xfrm>
          <a:prstGeom prst="rect">
            <a:avLst/>
          </a:prstGeom>
        </p:spPr>
        <p:txBody>
          <a:bodyPr vert="horz" lIns="91440" tIns="45720" rIns="91440" bIns="45720" rtlCol="0" anchor="ctr"/>
          <a:lstStyle>
            <a:lvl1pPr algn="l">
              <a:defRPr sz="1323">
                <a:solidFill>
                  <a:schemeClr val="tx1">
                    <a:tint val="75000"/>
                  </a:schemeClr>
                </a:solidFill>
              </a:defRPr>
            </a:lvl1pPr>
          </a:lstStyle>
          <a:p>
            <a:pPr lvl="0"/>
            <a:endParaRPr lang="en-US" dirty="0"/>
          </a:p>
        </p:txBody>
      </p:sp>
      <p:sp>
        <p:nvSpPr>
          <p:cNvPr id="5" name="Footer Placeholder 4"/>
          <p:cNvSpPr>
            <a:spLocks noGrp="1"/>
          </p:cNvSpPr>
          <p:nvPr>
            <p:ph type="ftr" sz="quarter" idx="3"/>
          </p:nvPr>
        </p:nvSpPr>
        <p:spPr>
          <a:xfrm>
            <a:off x="3339207" y="7006700"/>
            <a:ext cx="340221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pPr lvl="0"/>
            <a:endParaRPr lang="fr-BE" dirty="0"/>
          </a:p>
        </p:txBody>
      </p:sp>
      <p:sp>
        <p:nvSpPr>
          <p:cNvPr id="6" name="Slide Number Placeholder 5"/>
          <p:cNvSpPr>
            <a:spLocks noGrp="1"/>
          </p:cNvSpPr>
          <p:nvPr>
            <p:ph type="sldNum" sz="quarter" idx="4"/>
          </p:nvPr>
        </p:nvSpPr>
        <p:spPr>
          <a:xfrm>
            <a:off x="7119441" y="7006700"/>
            <a:ext cx="2268141" cy="402483"/>
          </a:xfrm>
          <a:prstGeom prst="rect">
            <a:avLst/>
          </a:prstGeom>
        </p:spPr>
        <p:txBody>
          <a:bodyPr vert="horz" lIns="91440" tIns="45720" rIns="91440" bIns="45720" rtlCol="0" anchor="ctr"/>
          <a:lstStyle>
            <a:lvl1pPr algn="r">
              <a:defRPr sz="1323">
                <a:solidFill>
                  <a:schemeClr val="tx1">
                    <a:tint val="75000"/>
                  </a:schemeClr>
                </a:solidFill>
              </a:defRPr>
            </a:lvl1pPr>
          </a:lstStyle>
          <a:p>
            <a:pPr lvl="0"/>
            <a:fld id="{1A933B07-6553-43F9-8461-66113B3B7779}" type="slidenum">
              <a:rPr lang="fr-FR" smtClean="0"/>
              <a:t>‹N°›</a:t>
            </a:fld>
            <a:endParaRPr lang="fr-FR"/>
          </a:p>
        </p:txBody>
      </p:sp>
    </p:spTree>
    <p:extLst>
      <p:ext uri="{BB962C8B-B14F-4D97-AF65-F5344CB8AC3E}">
        <p14:creationId xmlns:p14="http://schemas.microsoft.com/office/powerpoint/2010/main" val="3643776551"/>
      </p:ext>
    </p:extLst>
  </p:cSld>
  <p:clrMap bg1="lt1" tx1="dk1" bg2="lt2" tx2="dk2" accent1="accent1" accent2="accent2" accent3="accent3" accent4="accent4" accent5="accent5" accent6="accent6" hlink="hlink" folHlink="folHlink"/>
  <p:sldLayoutIdLst>
    <p:sldLayoutId id="2147483758" r:id="rId1"/>
    <p:sldLayoutId id="2147483757" r:id="rId2"/>
    <p:sldLayoutId id="2147483763" r:id="rId3"/>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0" indent="0" algn="just" defTabSz="1007943" rtl="0" eaLnBrk="1" latinLnBrk="0" hangingPunct="1">
        <a:lnSpc>
          <a:spcPct val="120000"/>
        </a:lnSpc>
        <a:spcBef>
          <a:spcPts val="500"/>
        </a:spcBef>
        <a:spcAft>
          <a:spcPts val="288"/>
        </a:spcAft>
        <a:buClrTx/>
        <a:buFont typeface="Arial" panose="020B0604020202020204" pitchFamily="34" charset="0"/>
        <a:buNone/>
        <a:defRPr sz="2400"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normAutofit/>
          </a:bodyPr>
          <a:lstStyle/>
          <a:p>
            <a:r>
              <a:rPr lang="fr-BE" sz="4800" b="1" dirty="0">
                <a:latin typeface="+mn-lt"/>
              </a:rPr>
              <a:t>Statut du cannabis en droit international et en droit de l’Union européenne</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2087984" y="5219997"/>
            <a:ext cx="7560469" cy="1825171"/>
          </a:xfrm>
        </p:spPr>
        <p:txBody>
          <a:bodyPr>
            <a:normAutofit fontScale="70000" lnSpcReduction="20000"/>
          </a:bodyPr>
          <a:lstStyle/>
          <a:p>
            <a:endParaRPr lang="fr-BE" dirty="0"/>
          </a:p>
          <a:p>
            <a:endParaRPr lang="fr-BE" sz="3800" dirty="0"/>
          </a:p>
          <a:p>
            <a:pPr algn="r"/>
            <a:r>
              <a:rPr lang="fr-BE" sz="3200" b="1" dirty="0"/>
              <a:t>Christophe Marchand (ULB) et Catherine Forget (USL-B)</a:t>
            </a:r>
          </a:p>
          <a:p>
            <a:pPr algn="r"/>
            <a:r>
              <a:rPr lang="fr-BE" sz="3200" b="1" dirty="0"/>
              <a:t>Cabinet JusCogens</a:t>
            </a:r>
          </a:p>
        </p:txBody>
      </p:sp>
    </p:spTree>
    <p:extLst>
      <p:ext uri="{BB962C8B-B14F-4D97-AF65-F5344CB8AC3E}">
        <p14:creationId xmlns:p14="http://schemas.microsoft.com/office/powerpoint/2010/main" val="4138026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de l’UE </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r>
              <a:rPr lang="fr-BE" sz="2000" b="1" dirty="0">
                <a:solidFill>
                  <a:schemeClr val="tx2"/>
                </a:solidFill>
                <a:effectLst/>
                <a:ea typeface="Calibri" panose="020F0502020204030204" pitchFamily="34" charset="0"/>
              </a:rPr>
              <a:t>Art. </a:t>
            </a:r>
            <a:r>
              <a:rPr lang="fr-BE" sz="2000" b="1" dirty="0">
                <a:solidFill>
                  <a:schemeClr val="tx2"/>
                </a:solidFill>
                <a:ea typeface="Calibri" panose="020F0502020204030204" pitchFamily="34" charset="0"/>
              </a:rPr>
              <a:t>83, §1</a:t>
            </a:r>
            <a:r>
              <a:rPr lang="fr-BE" sz="2000" b="1" dirty="0">
                <a:solidFill>
                  <a:schemeClr val="tx2"/>
                </a:solidFill>
                <a:effectLst/>
                <a:ea typeface="Calibri" panose="020F0502020204030204" pitchFamily="34" charset="0"/>
              </a:rPr>
              <a:t> TFUE</a:t>
            </a:r>
          </a:p>
          <a:p>
            <a:pPr marL="503971" lvl="1" indent="0">
              <a:buNone/>
            </a:pPr>
            <a:r>
              <a:rPr lang="fr-FR" sz="1800" i="1" dirty="0"/>
              <a:t>« 1. Le Parlement européen et le Conseil, statuant par voie de directives conformément à la procédure législative ordinaire, peuvent établir </a:t>
            </a:r>
            <a:r>
              <a:rPr lang="fr-FR" sz="1800" b="1" i="1" dirty="0"/>
              <a:t>des règles minimales relatives à la définition des infractions pénales et des sanctions</a:t>
            </a:r>
            <a:r>
              <a:rPr lang="fr-FR" sz="1800" i="1" dirty="0"/>
              <a:t> dans des domaines de criminalité particulièrement grave revêtant une </a:t>
            </a:r>
            <a:r>
              <a:rPr lang="fr-FR" sz="1800" b="1" i="1" dirty="0"/>
              <a:t>dimension transfrontière </a:t>
            </a:r>
            <a:r>
              <a:rPr lang="fr-FR" sz="1800" i="1" dirty="0"/>
              <a:t>résultant du caractère ou des incidences de ces infractions ou d'un besoin particulier de les combattre sur des bases communes. </a:t>
            </a:r>
          </a:p>
          <a:p>
            <a:pPr marL="503971" lvl="1" indent="0">
              <a:buNone/>
            </a:pPr>
            <a:r>
              <a:rPr lang="fr-FR" sz="1800" i="1" dirty="0"/>
              <a:t>Ces domaines de criminalité sont les suivants : le terrorisme, la traite des êtres humains et l'exploitation sexuelle des femmes et des enfants, le </a:t>
            </a:r>
            <a:r>
              <a:rPr lang="fr-FR" sz="1800" b="1" i="1" dirty="0"/>
              <a:t>trafic illicite de drogues, </a:t>
            </a:r>
            <a:r>
              <a:rPr lang="fr-FR" sz="1800" i="1" dirty="0"/>
              <a:t>le trafic illicite d'armes, le blanchiment d'argent, la corruption, la contrefaçon de moyens de paiement, la criminalité informatique et la criminalité organisée. (…) »</a:t>
            </a:r>
          </a:p>
          <a:p>
            <a:pPr marL="503971" lvl="1" indent="0">
              <a:buNone/>
            </a:pPr>
            <a:endParaRPr lang="fr-BE" sz="1800" b="1" i="1" dirty="0">
              <a:solidFill>
                <a:schemeClr val="tx2"/>
              </a:solidFill>
              <a:effectLst/>
              <a:ea typeface="Calibri" panose="020F0502020204030204" pitchFamily="34" charset="0"/>
            </a:endParaRPr>
          </a:p>
          <a:p>
            <a:pPr algn="l">
              <a:lnSpc>
                <a:spcPct val="100000"/>
              </a:lnSpc>
            </a:pPr>
            <a:r>
              <a:rPr lang="fr-BE" sz="2000" b="1" dirty="0">
                <a:solidFill>
                  <a:schemeClr val="tx2"/>
                </a:solidFill>
              </a:rPr>
              <a:t>Décision-cadre 2004/757/JAI du Conseil du 25 octobre 2004 modifiée par la directive 2017/2103 du 15 novembre 2017 </a:t>
            </a:r>
          </a:p>
          <a:p>
            <a:pPr lvl="1">
              <a:lnSpc>
                <a:spcPct val="100000"/>
              </a:lnSpc>
            </a:pPr>
            <a:r>
              <a:rPr lang="fr-BE" sz="1800" dirty="0">
                <a:ea typeface="Calibri" panose="020F0502020204030204" pitchFamily="34" charset="0"/>
                <a:cs typeface="Calibri" panose="020F0502020204030204" pitchFamily="34" charset="0"/>
              </a:rPr>
              <a:t>Répression du trafic international (&gt;&lt; consommation personnelle)</a:t>
            </a:r>
          </a:p>
          <a:p>
            <a:pPr lvl="1">
              <a:lnSpc>
                <a:spcPct val="100000"/>
              </a:lnSpc>
            </a:pPr>
            <a:r>
              <a:rPr lang="fr-BE" sz="1800" dirty="0">
                <a:ea typeface="Calibri" panose="020F0502020204030204" pitchFamily="34" charset="0"/>
                <a:cs typeface="Calibri" panose="020F0502020204030204" pitchFamily="34" charset="0"/>
              </a:rPr>
              <a:t>Incrimination de l’incitation/participation/tentative</a:t>
            </a:r>
          </a:p>
        </p:txBody>
      </p:sp>
    </p:spTree>
    <p:extLst>
      <p:ext uri="{BB962C8B-B14F-4D97-AF65-F5344CB8AC3E}">
        <p14:creationId xmlns:p14="http://schemas.microsoft.com/office/powerpoint/2010/main" val="76335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national </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Article 1</a:t>
            </a:r>
            <a:r>
              <a:rPr lang="fr-BE" sz="2000" b="1" baseline="30000" dirty="0">
                <a:solidFill>
                  <a:schemeClr val="tx2"/>
                </a:solidFill>
                <a:latin typeface="Calibri" panose="020F0502020204030204" pitchFamily="34" charset="0"/>
                <a:ea typeface="Calibri" panose="020F0502020204030204" pitchFamily="34" charset="0"/>
                <a:cs typeface="Times New Roman" panose="02020603050405020304" pitchFamily="18" charset="0"/>
              </a:rPr>
              <a:t>er</a:t>
            </a:r>
            <a:r>
              <a:rPr lang="fr-BE"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 de la loi du 24 février 1921</a:t>
            </a:r>
          </a:p>
          <a:p>
            <a:pPr marL="449580" algn="l">
              <a:lnSpc>
                <a:spcPct val="100000"/>
              </a:lnSpc>
            </a:pPr>
            <a:r>
              <a:rPr lang="fr-BE" sz="1800" i="1" dirty="0">
                <a:effectLst/>
                <a:ea typeface="Calibri" panose="020F0502020204030204" pitchFamily="34" charset="0"/>
                <a:cs typeface="Calibri" panose="020F0502020204030204" pitchFamily="34" charset="0"/>
              </a:rPr>
              <a:t>« Le </a:t>
            </a:r>
            <a:r>
              <a:rPr lang="fr-BE" sz="1800" b="1" i="1" u="sng" dirty="0">
                <a:effectLst/>
                <a:ea typeface="Calibri" panose="020F0502020204030204" pitchFamily="34" charset="0"/>
                <a:cs typeface="Calibri" panose="020F0502020204030204" pitchFamily="34" charset="0"/>
              </a:rPr>
              <a:t>Roi</a:t>
            </a:r>
            <a:r>
              <a:rPr lang="fr-BE" sz="1800" b="1" i="1" dirty="0">
                <a:effectLst/>
                <a:ea typeface="Calibri" panose="020F0502020204030204" pitchFamily="34" charset="0"/>
                <a:cs typeface="Calibri" panose="020F0502020204030204" pitchFamily="34" charset="0"/>
              </a:rPr>
              <a:t> </a:t>
            </a:r>
            <a:r>
              <a:rPr lang="fr-BE" sz="1800" i="1" dirty="0">
                <a:effectLst/>
                <a:ea typeface="Calibri" panose="020F0502020204030204" pitchFamily="34" charset="0"/>
                <a:cs typeface="Calibri" panose="020F0502020204030204" pitchFamily="34" charset="0"/>
              </a:rPr>
              <a:t>peut </a:t>
            </a:r>
            <a:r>
              <a:rPr lang="fr-BE" sz="1800" b="1" i="1" u="sng" dirty="0">
                <a:effectLst/>
                <a:ea typeface="Calibri" panose="020F0502020204030204" pitchFamily="34" charset="0"/>
                <a:cs typeface="Calibri" panose="020F0502020204030204" pitchFamily="34" charset="0"/>
              </a:rPr>
              <a:t>réglementer</a:t>
            </a:r>
            <a:r>
              <a:rPr lang="fr-BE" sz="1800" i="1" dirty="0">
                <a:effectLst/>
                <a:ea typeface="Calibri" panose="020F0502020204030204" pitchFamily="34" charset="0"/>
                <a:cs typeface="Calibri" panose="020F0502020204030204" pitchFamily="34" charset="0"/>
              </a:rPr>
              <a:t> et surveiller, dans l'intérêt de l'hygiène et de la santé publique, l'importation, l'exportation, le transit, la fabrication, la conservation, c'est-à-dire le stockage dans les conditions requises, l'étiquetage, le transport, la détention, le courtage, la vente et l'offre en vente, la prescription, la délivrance et l'acquisition, à titre onéreux ou à titre gratuit, des substances vénéneuses, soporifiques, stupéfiantes, désinfectantes ou antiseptiques ainsi que la culture des plantes dont ces substances peuvent être extraites.</a:t>
            </a:r>
            <a:endParaRPr lang="fr-BE" sz="1800" dirty="0">
              <a:effectLst/>
              <a:ea typeface="Calibri" panose="020F0502020204030204" pitchFamily="34" charset="0"/>
              <a:cs typeface="Calibri" panose="020F0502020204030204" pitchFamily="34" charset="0"/>
            </a:endParaRPr>
          </a:p>
          <a:p>
            <a:pPr marL="449580" algn="l">
              <a:lnSpc>
                <a:spcPct val="100000"/>
              </a:lnSpc>
            </a:pPr>
            <a:r>
              <a:rPr lang="fr-BE" sz="1800" i="1" dirty="0">
                <a:effectLst/>
                <a:ea typeface="Calibri" panose="020F0502020204030204" pitchFamily="34" charset="0"/>
                <a:cs typeface="Calibri" panose="020F0502020204030204" pitchFamily="34" charset="0"/>
              </a:rPr>
              <a:t>  Le </a:t>
            </a:r>
            <a:r>
              <a:rPr lang="fr-BE" sz="1800" b="1" i="1" u="sng" dirty="0">
                <a:effectLst/>
                <a:ea typeface="Calibri" panose="020F0502020204030204" pitchFamily="34" charset="0"/>
                <a:cs typeface="Calibri" panose="020F0502020204030204" pitchFamily="34" charset="0"/>
              </a:rPr>
              <a:t>Roi</a:t>
            </a:r>
            <a:r>
              <a:rPr lang="fr-BE" sz="1800" i="1" dirty="0">
                <a:effectLst/>
                <a:ea typeface="Calibri" panose="020F0502020204030204" pitchFamily="34" charset="0"/>
                <a:cs typeface="Calibri" panose="020F0502020204030204" pitchFamily="34" charset="0"/>
              </a:rPr>
              <a:t> a les mêmes pouvoirs en ce qui concerne les substances psychotropes, autres que des substances stupéfiantes et soporifiques, susceptibles d'engendrer une dépendance. »</a:t>
            </a:r>
          </a:p>
          <a:p>
            <a:pPr marL="449580" algn="just">
              <a:lnSpc>
                <a:spcPct val="115000"/>
              </a:lnSpc>
            </a:pPr>
            <a:endParaRPr lang="fr-BE" sz="1800" dirty="0">
              <a:effectLst/>
              <a:ea typeface="Calibri" panose="020F0502020204030204" pitchFamily="34" charset="0"/>
              <a:cs typeface="Calibri" panose="020F0502020204030204" pitchFamily="34" charset="0"/>
            </a:endParaRPr>
          </a:p>
          <a:p>
            <a:pPr marL="449580" algn="just">
              <a:lnSpc>
                <a:spcPct val="115000"/>
              </a:lnSpc>
            </a:pPr>
            <a:endParaRPr lang="fr-BE" sz="1800" dirty="0">
              <a:effectLst/>
              <a:ea typeface="Calibri" panose="020F0502020204030204" pitchFamily="34" charset="0"/>
              <a:cs typeface="Calibri" panose="020F0502020204030204" pitchFamily="34" charset="0"/>
            </a:endParaRPr>
          </a:p>
          <a:p>
            <a:pPr algn="l">
              <a:lnSpc>
                <a:spcPct val="100000"/>
              </a:lnSpc>
            </a:pPr>
            <a:endParaRPr lang="fr-BE" sz="2000" dirty="0">
              <a:latin typeface="+mn-lt"/>
            </a:endParaRPr>
          </a:p>
        </p:txBody>
      </p:sp>
    </p:spTree>
    <p:extLst>
      <p:ext uri="{BB962C8B-B14F-4D97-AF65-F5344CB8AC3E}">
        <p14:creationId xmlns:p14="http://schemas.microsoft.com/office/powerpoint/2010/main" val="893815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national </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Article 2bis, §1 de la loi du 24 février 1921</a:t>
            </a:r>
          </a:p>
          <a:p>
            <a:pPr marL="449580" algn="l">
              <a:lnSpc>
                <a:spcPct val="100000"/>
              </a:lnSpc>
            </a:pPr>
            <a:r>
              <a:rPr lang="fr-BE" sz="1800" i="1" dirty="0">
                <a:effectLst/>
                <a:ea typeface="Calibri" panose="020F0502020204030204" pitchFamily="34" charset="0"/>
                <a:cs typeface="Calibri" panose="020F0502020204030204" pitchFamily="34" charset="0"/>
              </a:rPr>
              <a:t>« Les infractions aux dispositions qui, dans les arrêtés royaux pris en exécution de la présente loi, concernent les </a:t>
            </a:r>
            <a:r>
              <a:rPr lang="fr-BE" sz="1800" b="1" i="1" u="sng" dirty="0">
                <a:effectLst/>
                <a:ea typeface="Calibri" panose="020F0502020204030204" pitchFamily="34" charset="0"/>
                <a:cs typeface="Calibri" panose="020F0502020204030204" pitchFamily="34" charset="0"/>
              </a:rPr>
              <a:t>substances soporifiques, stupéfiantes et les autres substances psychotrope</a:t>
            </a:r>
            <a:r>
              <a:rPr lang="fr-BE" sz="1800" i="1" dirty="0">
                <a:effectLst/>
                <a:ea typeface="Calibri" panose="020F0502020204030204" pitchFamily="34" charset="0"/>
                <a:cs typeface="Calibri" panose="020F0502020204030204" pitchFamily="34" charset="0"/>
              </a:rPr>
              <a:t>s susceptibles d'engendrer une dépendance et </a:t>
            </a:r>
            <a:r>
              <a:rPr lang="fr-BE" sz="1800" b="1" i="1" u="sng" dirty="0">
                <a:effectLst/>
                <a:ea typeface="Calibri" panose="020F0502020204030204" pitchFamily="34" charset="0"/>
                <a:cs typeface="Calibri" panose="020F0502020204030204" pitchFamily="34" charset="0"/>
              </a:rPr>
              <a:t>dont la liste est arrêtée par le Roi </a:t>
            </a:r>
            <a:r>
              <a:rPr lang="fr-BE" sz="1800" i="1" dirty="0">
                <a:effectLst/>
                <a:ea typeface="Calibri" panose="020F0502020204030204" pitchFamily="34" charset="0"/>
                <a:cs typeface="Calibri" panose="020F0502020204030204" pitchFamily="34" charset="0"/>
              </a:rPr>
              <a:t>ainsi que la </a:t>
            </a:r>
            <a:r>
              <a:rPr lang="fr-BE" sz="1800" b="1" i="1" dirty="0">
                <a:effectLst/>
                <a:ea typeface="Calibri" panose="020F0502020204030204" pitchFamily="34" charset="0"/>
                <a:cs typeface="Calibri" panose="020F0502020204030204" pitchFamily="34" charset="0"/>
              </a:rPr>
              <a:t>culture des plantes</a:t>
            </a:r>
            <a:r>
              <a:rPr lang="fr-BE" sz="1800" i="1" dirty="0">
                <a:effectLst/>
                <a:ea typeface="Calibri" panose="020F0502020204030204" pitchFamily="34" charset="0"/>
                <a:cs typeface="Calibri" panose="020F0502020204030204" pitchFamily="34" charset="0"/>
              </a:rPr>
              <a:t> dont peuvent être extraites ces substances, seront punies (en fonction des distinctions visées à l'alinéa 2 et des catégories établies par le Roi par arrêté délibéré en Conseil des Ministres,) d'un emprisonnement de trois mois à cinq ans et d'une amende de mille à cent mille (EUR) (...) .) »</a:t>
            </a:r>
          </a:p>
          <a:p>
            <a:pPr marL="449580">
              <a:lnSpc>
                <a:spcPct val="115000"/>
              </a:lnSpc>
            </a:pPr>
            <a:endParaRPr lang="fr-BE" sz="1800" i="1" dirty="0">
              <a:latin typeface="Times New Roman" panose="02020603050405020304" pitchFamily="18" charset="0"/>
              <a:ea typeface="Calibri" panose="020F0502020204030204" pitchFamily="34" charset="0"/>
              <a:cs typeface="Calibri" panose="020F0502020204030204" pitchFamily="34" charset="0"/>
              <a:sym typeface="Wingdings" panose="05000000000000000000" pitchFamily="2" charset="2"/>
            </a:endParaRPr>
          </a:p>
          <a:p>
            <a:pPr marL="449580">
              <a:lnSpc>
                <a:spcPct val="115000"/>
              </a:lnSpc>
            </a:pPr>
            <a:r>
              <a:rPr lang="fr-BE" sz="1800" b="1" dirty="0">
                <a:solidFill>
                  <a:schemeClr val="tx2"/>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BE"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Article 6, §2 de l’arrêté royal du 6 septembre 2017</a:t>
            </a:r>
          </a:p>
          <a:p>
            <a:pPr marL="449580">
              <a:lnSpc>
                <a:spcPct val="100000"/>
              </a:lnSpc>
            </a:pPr>
            <a:r>
              <a:rPr lang="fr-BE" sz="1800" i="1" dirty="0">
                <a:effectLst/>
                <a:latin typeface="Times New Roman" panose="02020603050405020304" pitchFamily="18" charset="0"/>
                <a:ea typeface="Calibri" panose="020F0502020204030204" pitchFamily="34" charset="0"/>
                <a:cs typeface="Calibri" panose="020F0502020204030204" pitchFamily="34" charset="0"/>
              </a:rPr>
              <a:t>« </a:t>
            </a:r>
            <a:r>
              <a:rPr lang="fr-BE" sz="1800" i="1" dirty="0">
                <a:effectLst/>
                <a:ea typeface="Calibri" panose="020F0502020204030204" pitchFamily="34" charset="0"/>
                <a:cs typeface="Calibri" panose="020F0502020204030204" pitchFamily="34" charset="0"/>
              </a:rPr>
              <a:t>La culture de plants de cannabis, de plants de coca et de plants de l'espèce Papaver somniferum L. est interdite et ne peut être autorisée. »</a:t>
            </a: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gn="just">
              <a:lnSpc>
                <a:spcPct val="115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gn="just">
              <a:lnSpc>
                <a:spcPct val="115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0492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national </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cs typeface="Times New Roman" panose="02020603050405020304" pitchFamily="18" charset="0"/>
              </a:rPr>
              <a:t>Annexes de l’arrêté royal du 6 septembre 2017</a:t>
            </a:r>
          </a:p>
          <a:p>
            <a:pPr marL="735330" indent="-285750" algn="l">
              <a:lnSpc>
                <a:spcPct val="100000"/>
              </a:lnSpc>
              <a:buFont typeface="Arial" panose="020B0604020202020204" pitchFamily="34" charset="0"/>
              <a:buChar char="•"/>
            </a:pPr>
            <a:r>
              <a:rPr lang="fr-FR" sz="1800" b="1" dirty="0"/>
              <a:t>Annexe I.</a:t>
            </a:r>
            <a:r>
              <a:rPr lang="fr-FR" sz="1800" dirty="0"/>
              <a:t> " Yellow </a:t>
            </a:r>
            <a:r>
              <a:rPr lang="fr-FR" sz="1800" dirty="0" err="1"/>
              <a:t>list</a:t>
            </a:r>
            <a:r>
              <a:rPr lang="fr-FR" sz="1800" dirty="0"/>
              <a:t> " : substances reprises dans la convention de 1961;</a:t>
            </a:r>
          </a:p>
          <a:p>
            <a:pPr marL="735330" indent="-285750" algn="l">
              <a:lnSpc>
                <a:spcPct val="100000"/>
              </a:lnSpc>
              <a:buFont typeface="Arial" panose="020B0604020202020204" pitchFamily="34" charset="0"/>
              <a:buChar char="•"/>
            </a:pPr>
            <a:r>
              <a:rPr lang="fr-FR" sz="1800" b="1" dirty="0"/>
              <a:t>Annexe II</a:t>
            </a:r>
            <a:r>
              <a:rPr lang="fr-FR" sz="1800" dirty="0"/>
              <a:t>. Listes I, II, et III (en partie) de la "green </a:t>
            </a:r>
            <a:r>
              <a:rPr lang="fr-FR" sz="1800" dirty="0" err="1"/>
              <a:t>list</a:t>
            </a:r>
            <a:r>
              <a:rPr lang="fr-FR" sz="1800" dirty="0"/>
              <a:t>" : substances reprises dans la convention de 1971;</a:t>
            </a:r>
          </a:p>
          <a:p>
            <a:pPr marL="735330" indent="-285750" algn="l">
              <a:lnSpc>
                <a:spcPct val="100000"/>
              </a:lnSpc>
              <a:buFont typeface="Arial" panose="020B0604020202020204" pitchFamily="34" charset="0"/>
              <a:buChar char="•"/>
            </a:pPr>
            <a:r>
              <a:rPr lang="fr-FR" sz="1800" b="1" dirty="0"/>
              <a:t>Annexe III</a:t>
            </a:r>
            <a:r>
              <a:rPr lang="fr-FR" sz="1800" dirty="0"/>
              <a:t>. Listes III (en partie) et IV de la "green </a:t>
            </a:r>
            <a:r>
              <a:rPr lang="fr-FR" sz="1800" dirty="0" err="1"/>
              <a:t>list</a:t>
            </a:r>
            <a:r>
              <a:rPr lang="fr-FR" sz="1800" dirty="0"/>
              <a:t>" : substances reprises dans la convention de 1971;</a:t>
            </a:r>
          </a:p>
          <a:p>
            <a:pPr marL="735330" indent="-285750" algn="l">
              <a:lnSpc>
                <a:spcPct val="100000"/>
              </a:lnSpc>
              <a:buFont typeface="Arial" panose="020B0604020202020204" pitchFamily="34" charset="0"/>
              <a:buChar char="•"/>
            </a:pPr>
            <a:r>
              <a:rPr lang="fr-FR" sz="1800" b="1" dirty="0"/>
              <a:t>Annexe IV. </a:t>
            </a:r>
            <a:r>
              <a:rPr lang="fr-FR" sz="1800" dirty="0"/>
              <a:t>Substances reprises sous forme de liste au niveau national via une structure générique (</a:t>
            </a:r>
            <a:r>
              <a:rPr lang="fr-FR" sz="1800" dirty="0" err="1"/>
              <a:t>IVa</a:t>
            </a:r>
            <a:r>
              <a:rPr lang="fr-FR" sz="1800" dirty="0"/>
              <a:t>),à l'exclusion des substances déjà reprises sous forme de liste aux annexes I, II et III et sous forme nominative (</a:t>
            </a:r>
            <a:r>
              <a:rPr lang="fr-FR" sz="1800" dirty="0" err="1"/>
              <a:t>IVb</a:t>
            </a:r>
            <a:r>
              <a:rPr lang="fr-FR" sz="1800" dirty="0"/>
              <a:t>).</a:t>
            </a:r>
          </a:p>
          <a:p>
            <a:pPr marL="735330" indent="-285750" algn="l">
              <a:lnSpc>
                <a:spcPct val="100000"/>
              </a:lnSpc>
              <a:buFont typeface="Arial" panose="020B0604020202020204" pitchFamily="34" charset="0"/>
              <a:buChar char="•"/>
            </a:pPr>
            <a:r>
              <a:rPr lang="fr-FR" sz="1800" b="1" dirty="0"/>
              <a:t>Annexe V.</a:t>
            </a:r>
            <a:r>
              <a:rPr lang="fr-FR" sz="1800" dirty="0"/>
              <a:t> GBL et 1,4-butanediol. Afin de répondre à un problème croissant, il est proposé de reprendre ces substances dans une annexe à part.</a:t>
            </a:r>
          </a:p>
          <a:p>
            <a:pPr marL="449580" algn="just">
              <a:lnSpc>
                <a:spcPct val="115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gn="just">
              <a:lnSpc>
                <a:spcPct val="115000"/>
              </a:lnSpc>
            </a:pPr>
            <a:endParaRPr lang="fr-BE" sz="1800"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025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lstStyle/>
          <a:p>
            <a:r>
              <a:rPr lang="fr-BE" dirty="0"/>
              <a:t> </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1368089" y="1771198"/>
            <a:ext cx="7344445" cy="3838785"/>
          </a:xfrm>
        </p:spPr>
        <p:txBody>
          <a:bodyPr>
            <a:normAutofit/>
          </a:bodyPr>
          <a:lstStyle/>
          <a:p>
            <a:pPr marL="514350" indent="-514350">
              <a:buAutoNum type="arabicPeriod"/>
            </a:pPr>
            <a:endParaRPr lang="fr-BE" sz="3200" dirty="0"/>
          </a:p>
          <a:p>
            <a:r>
              <a:rPr lang="fr-BE" sz="4800" dirty="0"/>
              <a:t>2. Produits dérivés du cannabis </a:t>
            </a:r>
            <a:br>
              <a:rPr lang="fr-BE" sz="4800" dirty="0"/>
            </a:br>
            <a:r>
              <a:rPr lang="fr-BE" sz="4800" dirty="0"/>
              <a:t>à faible teneur en THC</a:t>
            </a:r>
          </a:p>
          <a:p>
            <a:endParaRPr lang="fr-BE" sz="4800" dirty="0"/>
          </a:p>
        </p:txBody>
      </p:sp>
    </p:spTree>
    <p:extLst>
      <p:ext uri="{BB962C8B-B14F-4D97-AF65-F5344CB8AC3E}">
        <p14:creationId xmlns:p14="http://schemas.microsoft.com/office/powerpoint/2010/main" val="4193817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r>
              <a:rPr lang="fr-BE" sz="2000" b="1" u="sng" dirty="0">
                <a:solidFill>
                  <a:schemeClr val="tx2"/>
                </a:solidFill>
                <a:ea typeface="Calibri" panose="020F0502020204030204" pitchFamily="34" charset="0"/>
              </a:rPr>
              <a:t>Contexte réglementaire</a:t>
            </a:r>
            <a:endParaRPr lang="fr-BE" sz="2000" b="1" u="sng" dirty="0">
              <a:solidFill>
                <a:schemeClr val="tx2"/>
              </a:solidFill>
              <a:effectLst/>
              <a:ea typeface="Calibri" panose="020F0502020204030204" pitchFamily="34" charset="0"/>
            </a:endParaRPr>
          </a:p>
          <a:p>
            <a:pPr lvl="1">
              <a:lnSpc>
                <a:spcPct val="100000"/>
              </a:lnSpc>
              <a:buFontTx/>
              <a:buChar char="-"/>
            </a:pPr>
            <a:r>
              <a:rPr lang="fr-BE" sz="1800" b="1" dirty="0">
                <a:ea typeface="Calibri" panose="020F0502020204030204" pitchFamily="34" charset="0"/>
                <a:cs typeface="Calibri" panose="020F0502020204030204" pitchFamily="34" charset="0"/>
              </a:rPr>
              <a:t>NU</a:t>
            </a:r>
            <a:r>
              <a:rPr lang="fr-BE" sz="1800" dirty="0">
                <a:ea typeface="Calibri" panose="020F0502020204030204" pitchFamily="34" charset="0"/>
                <a:cs typeface="Calibri" panose="020F0502020204030204" pitchFamily="34" charset="0"/>
              </a:rPr>
              <a:t> : ne s’appliquent pas à la culture de plants de cannabis à des fins industrielles/horticulturaux (aucune mention du CBD/taux THC)</a:t>
            </a:r>
          </a:p>
          <a:p>
            <a:pPr lvl="1">
              <a:lnSpc>
                <a:spcPct val="100000"/>
              </a:lnSpc>
              <a:buFontTx/>
              <a:buChar char="-"/>
            </a:pPr>
            <a:endParaRPr lang="fr-BE" sz="1800" dirty="0">
              <a:ea typeface="Calibri" panose="020F0502020204030204" pitchFamily="34" charset="0"/>
              <a:cs typeface="Calibri" panose="020F0502020204030204" pitchFamily="34" charset="0"/>
            </a:endParaRPr>
          </a:p>
          <a:p>
            <a:pPr lvl="1">
              <a:lnSpc>
                <a:spcPct val="100000"/>
              </a:lnSpc>
              <a:buFontTx/>
              <a:buChar char="-"/>
            </a:pPr>
            <a:r>
              <a:rPr lang="fr-BE" sz="1800" b="1" dirty="0">
                <a:cs typeface="Calibri" panose="020F0502020204030204" pitchFamily="34" charset="0"/>
              </a:rPr>
              <a:t>UE</a:t>
            </a:r>
            <a:r>
              <a:rPr lang="fr-BE" sz="1800" b="0" strike="noStrike" baseline="0" dirty="0">
                <a:cs typeface="Calibri" panose="020F0502020204030204" pitchFamily="34" charset="0"/>
              </a:rPr>
              <a:t> : nombreuses règlementations en fonction du produit </a:t>
            </a:r>
            <a:endParaRPr lang="fr-BE" sz="1800" b="0" i="0" u="none" strike="noStrike" baseline="0" dirty="0">
              <a:latin typeface="Trivia Sans Book"/>
            </a:endParaRPr>
          </a:p>
          <a:p>
            <a:pPr marL="1545679" lvl="2" indent="-285750"/>
            <a:r>
              <a:rPr lang="fr-FR" sz="1800" b="1" i="0" u="none" strike="noStrike" baseline="0" dirty="0">
                <a:solidFill>
                  <a:srgbClr val="000000"/>
                </a:solidFill>
                <a:latin typeface="Trivia Sans Book"/>
              </a:rPr>
              <a:t>Médicaments</a:t>
            </a:r>
            <a:r>
              <a:rPr lang="fr-FR" sz="1800" b="0" i="0" u="none" strike="noStrike" baseline="0" dirty="0">
                <a:solidFill>
                  <a:srgbClr val="000000"/>
                </a:solidFill>
                <a:latin typeface="Trivia Sans Book"/>
              </a:rPr>
              <a:t>: Directive 2001/83/CE (directive relative aux médicaments) </a:t>
            </a:r>
          </a:p>
          <a:p>
            <a:pPr marL="1545679" lvl="2" indent="-285750"/>
            <a:r>
              <a:rPr lang="fr-FR" sz="1800" b="1" i="0" u="none" strike="noStrike" baseline="0" dirty="0">
                <a:solidFill>
                  <a:srgbClr val="000000"/>
                </a:solidFill>
                <a:latin typeface="Trivia Sans Book"/>
              </a:rPr>
              <a:t>Aliments</a:t>
            </a:r>
            <a:r>
              <a:rPr lang="fr-FR" sz="1800" b="0" i="0" u="none" strike="noStrike" baseline="0" dirty="0">
                <a:solidFill>
                  <a:srgbClr val="000000"/>
                </a:solidFill>
                <a:latin typeface="Trivia Sans Book"/>
              </a:rPr>
              <a:t>: Règlement (CE) nº 178/2002 </a:t>
            </a:r>
          </a:p>
          <a:p>
            <a:pPr marL="1545679" lvl="2" indent="-285750"/>
            <a:r>
              <a:rPr lang="fr-FR" sz="1800" b="1" i="0" u="none" strike="noStrike" baseline="0" dirty="0">
                <a:solidFill>
                  <a:srgbClr val="000000"/>
                </a:solidFill>
                <a:latin typeface="Trivia Sans Book"/>
              </a:rPr>
              <a:t>Compléments alimentaires</a:t>
            </a:r>
            <a:r>
              <a:rPr lang="fr-FR" sz="1800" b="0" i="0" u="none" strike="noStrike" baseline="0" dirty="0">
                <a:solidFill>
                  <a:srgbClr val="000000"/>
                </a:solidFill>
                <a:latin typeface="Trivia Sans Book"/>
              </a:rPr>
              <a:t>: Directive 2002/46/CE </a:t>
            </a:r>
          </a:p>
          <a:p>
            <a:pPr marL="1545679" lvl="2" indent="-285750"/>
            <a:r>
              <a:rPr lang="fr-FR" sz="1800" b="1" i="0" u="none" strike="noStrike" baseline="0" dirty="0">
                <a:solidFill>
                  <a:srgbClr val="000000"/>
                </a:solidFill>
                <a:latin typeface="Trivia Sans Book"/>
              </a:rPr>
              <a:t>Nouveaux aliments</a:t>
            </a:r>
            <a:r>
              <a:rPr lang="fr-FR" sz="1800" b="0" i="0" u="none" strike="noStrike" baseline="0" dirty="0">
                <a:solidFill>
                  <a:srgbClr val="000000"/>
                </a:solidFill>
                <a:latin typeface="Trivia Sans Book"/>
              </a:rPr>
              <a:t>: Règlement (UE) 2015/2283 </a:t>
            </a:r>
          </a:p>
          <a:p>
            <a:pPr marL="1545679" lvl="2" indent="-285750"/>
            <a:r>
              <a:rPr lang="fr-FR" sz="1800" b="1" i="0" u="none" strike="noStrike" baseline="0" dirty="0">
                <a:solidFill>
                  <a:srgbClr val="000000"/>
                </a:solidFill>
                <a:latin typeface="Trivia Sans Book"/>
              </a:rPr>
              <a:t>Cosmétiques</a:t>
            </a:r>
            <a:r>
              <a:rPr lang="fr-FR" sz="1800" b="0" i="0" u="none" strike="noStrike" baseline="0" dirty="0">
                <a:solidFill>
                  <a:srgbClr val="000000"/>
                </a:solidFill>
                <a:latin typeface="Trivia Sans Book"/>
              </a:rPr>
              <a:t>: Règlement (CE) nº 1223/2009 </a:t>
            </a:r>
          </a:p>
          <a:p>
            <a:pPr marL="1545679" lvl="2" indent="-285750"/>
            <a:r>
              <a:rPr lang="fr-FR" sz="1800" b="1" i="0" u="none" strike="noStrike" baseline="0" dirty="0">
                <a:solidFill>
                  <a:srgbClr val="000000"/>
                </a:solidFill>
                <a:latin typeface="Trivia Sans Book"/>
              </a:rPr>
              <a:t>Produits du tabac</a:t>
            </a:r>
            <a:r>
              <a:rPr lang="fr-FR" sz="1800" b="0" i="0" u="none" strike="noStrike" baseline="0" dirty="0">
                <a:solidFill>
                  <a:srgbClr val="000000"/>
                </a:solidFill>
                <a:latin typeface="Trivia Sans Book"/>
              </a:rPr>
              <a:t>: Directive 2014/40/UE </a:t>
            </a:r>
          </a:p>
          <a:p>
            <a:pPr marL="1545679" lvl="2" indent="-285750"/>
            <a:r>
              <a:rPr lang="fr-FR" sz="1800" b="1" i="0" u="none" strike="noStrike" baseline="0" dirty="0">
                <a:solidFill>
                  <a:srgbClr val="000000"/>
                </a:solidFill>
                <a:latin typeface="Trivia Sans Book"/>
              </a:rPr>
              <a:t>Allégations nutritionnelles et de santé portant sur les denrées alimentaires</a:t>
            </a:r>
            <a:r>
              <a:rPr lang="fr-FR" sz="1800" b="0" i="0" u="none" strike="noStrike" baseline="0" dirty="0">
                <a:solidFill>
                  <a:srgbClr val="000000"/>
                </a:solidFill>
                <a:latin typeface="Trivia Sans Book"/>
              </a:rPr>
              <a:t>: Règlement (CE) nº 1924/2006</a:t>
            </a:r>
            <a:endParaRPr lang="fr-BE" sz="1800" b="0" i="0" u="none" strike="noStrike" baseline="0" dirty="0">
              <a:solidFill>
                <a:srgbClr val="000000"/>
              </a:solidFill>
              <a:latin typeface="Trivia Sans Book"/>
            </a:endParaRPr>
          </a:p>
        </p:txBody>
      </p:sp>
    </p:spTree>
    <p:extLst>
      <p:ext uri="{BB962C8B-B14F-4D97-AF65-F5344CB8AC3E}">
        <p14:creationId xmlns:p14="http://schemas.microsoft.com/office/powerpoint/2010/main" val="1324999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r>
              <a:rPr lang="fr-BE" sz="2000" b="1" u="sng" dirty="0">
                <a:ea typeface="Calibri" panose="020F0502020204030204" pitchFamily="34" charset="0"/>
              </a:rPr>
              <a:t>Règlement n°1782/2003</a:t>
            </a:r>
            <a:r>
              <a:rPr lang="fr-FR" sz="2000" b="1" u="sng" dirty="0"/>
              <a:t> du Conseil du 29 septembre 2003 relatif au régime de soutien de la politique agricole commune (aujourd’hui </a:t>
            </a:r>
            <a:r>
              <a:rPr lang="fr-FR" sz="2000" b="1" u="sng" dirty="0">
                <a:solidFill>
                  <a:schemeClr val="tx2"/>
                </a:solidFill>
              </a:rPr>
              <a:t>Règlement 1307/2013</a:t>
            </a:r>
            <a:r>
              <a:rPr lang="fr-FR" sz="2000" b="1" u="sng" dirty="0"/>
              <a:t>)  </a:t>
            </a:r>
            <a:endParaRPr lang="fr-BE" sz="2000" b="1" u="sng" dirty="0">
              <a:effectLst/>
              <a:ea typeface="Calibri" panose="020F0502020204030204" pitchFamily="34" charset="0"/>
            </a:endParaRPr>
          </a:p>
          <a:p>
            <a:pPr marL="503971" lvl="1" indent="0">
              <a:buNone/>
            </a:pPr>
            <a:r>
              <a:rPr lang="fr-FR" sz="1800" i="1" dirty="0"/>
              <a:t>« Article 52</a:t>
            </a:r>
          </a:p>
          <a:p>
            <a:pPr marL="503971" lvl="1" indent="0">
              <a:buNone/>
            </a:pPr>
            <a:r>
              <a:rPr lang="fr-FR" sz="1800" i="1" dirty="0"/>
              <a:t>Production de chanvre</a:t>
            </a:r>
          </a:p>
          <a:p>
            <a:pPr marL="503971" lvl="1" indent="0">
              <a:buNone/>
            </a:pPr>
            <a:r>
              <a:rPr lang="fr-FR" sz="1800" i="1" dirty="0"/>
              <a:t>1. Dans le cas de la production de chanvre relevant du code NC 5302 10 00, </a:t>
            </a:r>
            <a:r>
              <a:rPr lang="fr-FR" sz="1800" b="1" i="1" dirty="0"/>
              <a:t>les variétés utilisées ont une teneur en tétrahydrocannabinol inférieure ou égale à 0,2 </a:t>
            </a:r>
            <a:r>
              <a:rPr lang="fr-FR" sz="1800" i="1" dirty="0"/>
              <a:t>% et la production est couverte par un contrat ou une promesse d'achat-vente, conformément à l'article 2, paragraphe 1, du règlement (CE) n° 1673/2000. </a:t>
            </a:r>
            <a:r>
              <a:rPr lang="fr-FR" sz="1800" b="1" i="1" dirty="0"/>
              <a:t>Les États membres établissent un système permettant de vérifier la teneur en tétrahydrocannabinol des produits cultivés sur 30 % au moins des superficies </a:t>
            </a:r>
            <a:r>
              <a:rPr lang="fr-FR" sz="1800" i="1" dirty="0"/>
              <a:t>de chanvre destiné à la production de fibres pour lesquels le contrat ou la promesse d'achat-vente a été signé. Toutefois, si un État membre introduit un système d'autorisation préalable pour ladite culture, le minimum est de 20 %. »</a:t>
            </a:r>
          </a:p>
        </p:txBody>
      </p:sp>
    </p:spTree>
    <p:extLst>
      <p:ext uri="{BB962C8B-B14F-4D97-AF65-F5344CB8AC3E}">
        <p14:creationId xmlns:p14="http://schemas.microsoft.com/office/powerpoint/2010/main" val="787870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r>
              <a:rPr lang="fr-BE" sz="2000" b="1" u="sng" dirty="0">
                <a:solidFill>
                  <a:schemeClr val="tx2"/>
                </a:solidFill>
                <a:effectLst/>
                <a:ea typeface="Calibri" panose="020F0502020204030204" pitchFamily="34" charset="0"/>
              </a:rPr>
              <a:t>CJUE, </a:t>
            </a:r>
            <a:r>
              <a:rPr lang="fr-BE" sz="2000" b="1" u="sng" dirty="0" err="1">
                <a:solidFill>
                  <a:schemeClr val="tx2"/>
                </a:solidFill>
                <a:effectLst/>
              </a:rPr>
              <a:t>Ulk</a:t>
            </a:r>
            <a:r>
              <a:rPr lang="fr-BE" sz="2000" b="1" u="sng" dirty="0">
                <a:solidFill>
                  <a:schemeClr val="tx2"/>
                </a:solidFill>
                <a:effectLst/>
              </a:rPr>
              <a:t> </a:t>
            </a:r>
            <a:r>
              <a:rPr lang="fr-BE" sz="2000" b="1" u="sng" dirty="0" err="1">
                <a:solidFill>
                  <a:schemeClr val="tx2"/>
                </a:solidFill>
                <a:effectLst/>
              </a:rPr>
              <a:t>Hammarsten</a:t>
            </a:r>
            <a:r>
              <a:rPr lang="fr-BE" sz="2000" b="1" u="sng" dirty="0">
                <a:solidFill>
                  <a:schemeClr val="tx2"/>
                </a:solidFill>
                <a:effectLst/>
              </a:rPr>
              <a:t>, 16 février 2003, C-462/12</a:t>
            </a:r>
          </a:p>
          <a:p>
            <a:pPr algn="l">
              <a:lnSpc>
                <a:spcPct val="100000"/>
              </a:lnSpc>
            </a:pPr>
            <a:r>
              <a:rPr lang="fr-FR" sz="1800" dirty="0"/>
              <a:t>M. </a:t>
            </a:r>
            <a:r>
              <a:rPr lang="fr-FR" sz="1800" dirty="0" err="1"/>
              <a:t>Hammarsten</a:t>
            </a:r>
            <a:r>
              <a:rPr lang="fr-FR" sz="1800" dirty="0"/>
              <a:t> a cultivé du chanvre industriel sur son exploitation sise en la commune de Laholm (Suède). Cette culture s'étendait sur une superficie d'environ 1 ha.</a:t>
            </a:r>
            <a:endParaRPr lang="fr-BE" sz="1800" b="1" u="sng" dirty="0">
              <a:solidFill>
                <a:schemeClr val="tx2"/>
              </a:solidFill>
              <a:effectLst/>
              <a:ea typeface="Calibri" panose="020F0502020204030204" pitchFamily="34" charset="0"/>
            </a:endParaRPr>
          </a:p>
          <a:p>
            <a:pPr marL="503971" lvl="1" indent="0">
              <a:lnSpc>
                <a:spcPct val="100000"/>
              </a:lnSpc>
              <a:buNone/>
            </a:pPr>
            <a:r>
              <a:rPr lang="fr-FR" sz="1800" i="1" dirty="0">
                <a:ea typeface="Calibri" panose="020F0502020204030204" pitchFamily="34" charset="0"/>
                <a:cs typeface="Calibri" panose="020F0502020204030204" pitchFamily="34" charset="0"/>
              </a:rPr>
              <a:t>« 32 Il y a lieu de constater, d’une part, que l’interdiction qui découle de la législation suédoise relative aux stupéfiants de cultiver et de détenir du chanvre industriel couvert par l’organisation commune de marché dans le secteur du chanvre porte directement atteinte à cette organisation commune.</a:t>
            </a:r>
          </a:p>
          <a:p>
            <a:pPr marL="503971" lvl="1" indent="0">
              <a:lnSpc>
                <a:spcPct val="100000"/>
              </a:lnSpc>
              <a:buNone/>
            </a:pPr>
            <a:r>
              <a:rPr lang="fr-FR" sz="1800" i="1" dirty="0">
                <a:ea typeface="Calibri" panose="020F0502020204030204" pitchFamily="34" charset="0"/>
                <a:cs typeface="Calibri" panose="020F0502020204030204" pitchFamily="34" charset="0"/>
              </a:rPr>
              <a:t>33 En effet, cette interdiction prive les agriculteurs établis en Suède de toute possibilité de réclamer le bénéfice de l’aide qui est instituée par le règlement n° 1308/70 et dont les conditions d’octroi sont fixées par le règlement n° 619/71.</a:t>
            </a:r>
          </a:p>
          <a:p>
            <a:pPr marL="503971" lvl="1" indent="0">
              <a:lnSpc>
                <a:spcPct val="100000"/>
              </a:lnSpc>
              <a:buNone/>
            </a:pPr>
            <a:r>
              <a:rPr lang="fr-FR" sz="1800" i="1" dirty="0">
                <a:ea typeface="Calibri" panose="020F0502020204030204" pitchFamily="34" charset="0"/>
                <a:cs typeface="Calibri" panose="020F0502020204030204" pitchFamily="34" charset="0"/>
              </a:rPr>
              <a:t>34 Il convient de constater, d’autre part, que la législation suédoise relative aux stupéfiants ne poursuit pas un objectif d’intérêt général qui ne serait pas couvert par l’organisation commune de marché dans le secteur du chanvre. »</a:t>
            </a:r>
          </a:p>
        </p:txBody>
      </p:sp>
    </p:spTree>
    <p:extLst>
      <p:ext uri="{BB962C8B-B14F-4D97-AF65-F5344CB8AC3E}">
        <p14:creationId xmlns:p14="http://schemas.microsoft.com/office/powerpoint/2010/main" val="1800007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endParaRPr lang="fr-BE" sz="2000" b="1" u="sng" dirty="0">
              <a:solidFill>
                <a:schemeClr val="tx2"/>
              </a:solidFill>
              <a:effectLst/>
              <a:ea typeface="Calibri" panose="020F0502020204030204" pitchFamily="34" charset="0"/>
            </a:endParaRPr>
          </a:p>
          <a:p>
            <a:pPr algn="l">
              <a:lnSpc>
                <a:spcPct val="100000"/>
              </a:lnSpc>
            </a:pPr>
            <a:r>
              <a:rPr lang="fr-BE" sz="2000" b="1" u="sng" dirty="0">
                <a:solidFill>
                  <a:schemeClr val="tx2"/>
                </a:solidFill>
                <a:effectLst/>
                <a:ea typeface="Calibri" panose="020F0502020204030204" pitchFamily="34" charset="0"/>
              </a:rPr>
              <a:t>CJUE, Edgar </a:t>
            </a:r>
            <a:r>
              <a:rPr lang="fr-BE" sz="2000" b="1" u="sng" dirty="0" err="1">
                <a:solidFill>
                  <a:schemeClr val="tx2"/>
                </a:solidFill>
                <a:ea typeface="Calibri" panose="020F0502020204030204" pitchFamily="34" charset="0"/>
              </a:rPr>
              <a:t>Babanov</a:t>
            </a:r>
            <a:r>
              <a:rPr lang="fr-BE" sz="2000" b="1" u="sng" dirty="0">
                <a:solidFill>
                  <a:schemeClr val="tx2"/>
                </a:solidFill>
                <a:ea typeface="Calibri" panose="020F0502020204030204" pitchFamily="34" charset="0"/>
              </a:rPr>
              <a:t>, </a:t>
            </a:r>
            <a:r>
              <a:rPr lang="fr-BE" sz="2000" b="1" u="sng" dirty="0">
                <a:solidFill>
                  <a:schemeClr val="tx2"/>
                </a:solidFill>
                <a:effectLst/>
              </a:rPr>
              <a:t>11 juillet 2008, C-207/08/12</a:t>
            </a:r>
          </a:p>
          <a:p>
            <a:pPr algn="l">
              <a:lnSpc>
                <a:spcPct val="100000"/>
              </a:lnSpc>
            </a:pPr>
            <a:r>
              <a:rPr lang="fr-FR" sz="1800" dirty="0"/>
              <a:t>M. </a:t>
            </a:r>
            <a:r>
              <a:rPr lang="fr-FR" sz="1800" dirty="0" err="1"/>
              <a:t>Babanov</a:t>
            </a:r>
            <a:r>
              <a:rPr lang="fr-FR" sz="1800" dirty="0"/>
              <a:t> a acquis en France, auprès de la Coopérative centrale des producteurs de semences de chanvre, 300 kg de semences de chanvre qu’il a transportées de France vers la Lituanie, puis semées sur un terrain loué. </a:t>
            </a:r>
            <a:endParaRPr lang="fr-BE" sz="1800" b="1" u="sng" dirty="0">
              <a:solidFill>
                <a:schemeClr val="tx2"/>
              </a:solidFill>
              <a:effectLst/>
              <a:ea typeface="Calibri" panose="020F0502020204030204" pitchFamily="34" charset="0"/>
            </a:endParaRPr>
          </a:p>
          <a:p>
            <a:pPr marL="503971" lvl="1" indent="0">
              <a:lnSpc>
                <a:spcPct val="100000"/>
              </a:lnSpc>
              <a:buNone/>
            </a:pPr>
            <a:r>
              <a:rPr lang="fr-FR" sz="1800" i="1" dirty="0">
                <a:ea typeface="Calibri" panose="020F0502020204030204" pitchFamily="34" charset="0"/>
                <a:cs typeface="Calibri" panose="020F0502020204030204" pitchFamily="34" charset="0"/>
              </a:rPr>
              <a:t>« </a:t>
            </a:r>
            <a:r>
              <a:rPr lang="fr-FR" sz="1800" i="1" dirty="0"/>
              <a:t>26      Il y a lieu de constater, d’une part, que l’interdiction qui découle de la législation lituanienne relative aux stupéfiants de cultiver et de détenir du chanvre destiné à la production de fibres couvert par l’organisation commune de marché dans le secteur du chanvre porte directement atteinte à cette organisation commune. </a:t>
            </a:r>
          </a:p>
          <a:p>
            <a:pPr marL="503971" lvl="1" indent="0">
              <a:lnSpc>
                <a:spcPct val="100000"/>
              </a:lnSpc>
              <a:buNone/>
            </a:pPr>
            <a:r>
              <a:rPr lang="fr-FR" sz="1800" i="1" dirty="0"/>
              <a:t>27      En effet, cette interdiction prive les agriculteurs établis en Lituanie de toute possibilité d’importer et de cultiver le chanvre en cause au principal ainsi que, par conséquent, de réclamer le bénéfice de l’aide visée à l’article 52 du règlement n° 1782/2003. » </a:t>
            </a:r>
          </a:p>
          <a:p>
            <a:pPr marL="503971" lvl="1" indent="0">
              <a:lnSpc>
                <a:spcPct val="100000"/>
              </a:lnSpc>
              <a:buNone/>
            </a:pPr>
            <a:endParaRPr lang="fr-FR" sz="1800" i="1" dirty="0"/>
          </a:p>
        </p:txBody>
      </p:sp>
    </p:spTree>
    <p:extLst>
      <p:ext uri="{BB962C8B-B14F-4D97-AF65-F5344CB8AC3E}">
        <p14:creationId xmlns:p14="http://schemas.microsoft.com/office/powerpoint/2010/main" val="4116383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Article 6, §2 de l’arrêté royal du 6 septembre 2017</a:t>
            </a:r>
          </a:p>
          <a:p>
            <a:pPr marL="449580">
              <a:lnSpc>
                <a:spcPct val="100000"/>
              </a:lnSpc>
            </a:pPr>
            <a:r>
              <a:rPr lang="fr-BE" sz="1800" i="1" dirty="0">
                <a:effectLst/>
                <a:latin typeface="Times New Roman" panose="02020603050405020304" pitchFamily="18" charset="0"/>
                <a:ea typeface="Calibri" panose="020F0502020204030204" pitchFamily="34" charset="0"/>
                <a:cs typeface="Calibri" panose="020F0502020204030204" pitchFamily="34" charset="0"/>
              </a:rPr>
              <a:t>« </a:t>
            </a:r>
            <a:r>
              <a:rPr lang="fr-BE" sz="1800" i="1" dirty="0">
                <a:effectLst/>
                <a:ea typeface="Calibri" panose="020F0502020204030204" pitchFamily="34" charset="0"/>
                <a:cs typeface="Calibri" panose="020F0502020204030204" pitchFamily="34" charset="0"/>
              </a:rPr>
              <a:t>La culture de plants de cannabis, de plants de coca et de plants de l'espèce Papaver somniferum L. est interdite et ne peut être autorisée. »</a:t>
            </a:r>
          </a:p>
          <a:p>
            <a:pPr marL="449580">
              <a:lnSpc>
                <a:spcPct val="115000"/>
              </a:lnSpc>
            </a:pPr>
            <a:endParaRPr lang="fr-BE" sz="1800" b="1" i="1" u="sng" dirty="0">
              <a:solidFill>
                <a:schemeClr val="tx2"/>
              </a:solidFill>
              <a:ea typeface="Calibri" panose="020F0502020204030204" pitchFamily="34" charset="0"/>
              <a:cs typeface="Calibri" panose="020F0502020204030204" pitchFamily="34" charset="0"/>
            </a:endParaRPr>
          </a:p>
          <a:p>
            <a:pPr algn="l">
              <a:lnSpc>
                <a:spcPct val="100000"/>
              </a:lnSpc>
            </a:pPr>
            <a:r>
              <a:rPr lang="fr-BE" sz="2000" b="1"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Article 61, §1 de l’arrêté royal du 6 septembre 2017</a:t>
            </a:r>
          </a:p>
          <a:p>
            <a:pPr marL="503971" lvl="1" indent="0">
              <a:lnSpc>
                <a:spcPct val="100000"/>
              </a:lnSpc>
              <a:buNone/>
            </a:pPr>
            <a:r>
              <a:rPr lang="fr-BE" sz="1800" i="1" dirty="0">
                <a:solidFill>
                  <a:schemeClr val="tx2"/>
                </a:solidFill>
                <a:latin typeface="Calibri" panose="020F0502020204030204" pitchFamily="34" charset="0"/>
                <a:cs typeface="Times New Roman" panose="02020603050405020304" pitchFamily="18" charset="0"/>
              </a:rPr>
              <a:t>« </a:t>
            </a:r>
            <a:r>
              <a:rPr lang="fr-FR" sz="1800" i="1" dirty="0"/>
              <a:t>Les infractions aux dispositions du présent arrêté seront punies des peines prévues par l'article 2bis de la loi, sans préjudice de celles prévues par le Code pénal. Il en va de même de la culture des plantes dont peuvent être extraites les substances visées au présent arrêté.</a:t>
            </a:r>
          </a:p>
          <a:p>
            <a:pPr marL="503971" lvl="1" indent="0">
              <a:lnSpc>
                <a:spcPct val="100000"/>
              </a:lnSpc>
              <a:buNone/>
            </a:pPr>
            <a:r>
              <a:rPr lang="fr-FR" sz="1800" i="1" dirty="0"/>
              <a:t> § 2. Par dérogation au § 1er :</a:t>
            </a:r>
            <a:br>
              <a:rPr lang="fr-FR" sz="1800" i="1" dirty="0"/>
            </a:br>
            <a:r>
              <a:rPr lang="fr-FR" sz="1800" i="1" dirty="0"/>
              <a:t>  1° seront punies des peines prévues à l'article 2ter, 1° à 3°, de la loi, les infractions d'importation, de fabrication, de transport, d'acquisition de détention, de culture et de </a:t>
            </a:r>
            <a:r>
              <a:rPr lang="fr-FR" sz="1800" b="1" i="1" dirty="0"/>
              <a:t>production de cannabis tel que visé à l'annexe Ia</a:t>
            </a:r>
            <a:r>
              <a:rPr lang="fr-FR" sz="1800" i="1" dirty="0"/>
              <a:t>, pour l'usage personnel sans circonstance aggravante telle que prévue à l'article 2bis, §§ 2 à 4 de la loi; (…) »</a:t>
            </a: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349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lstStyle/>
          <a:p>
            <a:r>
              <a:rPr lang="fr-BE" dirty="0"/>
              <a:t> </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1151880" y="1763613"/>
            <a:ext cx="7488461" cy="3769338"/>
          </a:xfrm>
        </p:spPr>
        <p:txBody>
          <a:bodyPr>
            <a:normAutofit lnSpcReduction="10000"/>
          </a:bodyPr>
          <a:lstStyle/>
          <a:p>
            <a:r>
              <a:rPr lang="fr-BE" sz="3200" dirty="0"/>
              <a:t>Introduction</a:t>
            </a:r>
          </a:p>
          <a:p>
            <a:pPr marL="514350" indent="-514350">
              <a:buAutoNum type="arabicPeriod"/>
            </a:pPr>
            <a:r>
              <a:rPr lang="fr-BE" sz="3200" dirty="0"/>
              <a:t>Dispositions légales applicables</a:t>
            </a:r>
          </a:p>
          <a:p>
            <a:pPr marL="514350" indent="-514350">
              <a:buAutoNum type="arabicPeriod"/>
            </a:pPr>
            <a:r>
              <a:rPr lang="fr-BE" sz="3200" dirty="0"/>
              <a:t>Produits dérivés du cannabis </a:t>
            </a:r>
            <a:br>
              <a:rPr lang="fr-BE" sz="3200" dirty="0"/>
            </a:br>
            <a:r>
              <a:rPr lang="fr-BE" sz="3200" dirty="0"/>
              <a:t>à faible teneur en THC</a:t>
            </a:r>
          </a:p>
          <a:p>
            <a:pPr marL="514350" indent="-514350">
              <a:buAutoNum type="arabicPeriod"/>
            </a:pPr>
            <a:r>
              <a:rPr lang="fr-BE" sz="3200" dirty="0"/>
              <a:t>Conséquences pratiques</a:t>
            </a:r>
          </a:p>
          <a:p>
            <a:pPr marL="514350" indent="-514350">
              <a:buAutoNum type="arabicPeriod"/>
            </a:pPr>
            <a:r>
              <a:rPr lang="fr-BE" sz="3200" dirty="0"/>
              <a:t>Vers une culture contrôlée?</a:t>
            </a:r>
          </a:p>
        </p:txBody>
      </p:sp>
    </p:spTree>
    <p:extLst>
      <p:ext uri="{BB962C8B-B14F-4D97-AF65-F5344CB8AC3E}">
        <p14:creationId xmlns:p14="http://schemas.microsoft.com/office/powerpoint/2010/main" val="1513055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p:txBody>
          <a:bodyPr anchor="ctr">
            <a:noAutofit/>
          </a:bodyPr>
          <a:lstStyle/>
          <a:p>
            <a:pPr algn="l">
              <a:lnSpc>
                <a:spcPct val="100000"/>
              </a:lnSpc>
            </a:pPr>
            <a:r>
              <a:rPr lang="fr-BE" sz="2000" b="1" u="sng" dirty="0">
                <a:solidFill>
                  <a:schemeClr val="tx2"/>
                </a:solidFill>
                <a:ea typeface="Calibri" panose="020F0502020204030204" pitchFamily="34" charset="0"/>
                <a:cs typeface="Times New Roman" panose="02020603050405020304" pitchFamily="18" charset="0"/>
              </a:rPr>
              <a:t>Annexe 1.A de l’arrêté royal du 6 septembre 2017</a:t>
            </a:r>
          </a:p>
          <a:p>
            <a:pPr algn="l">
              <a:lnSpc>
                <a:spcPct val="100000"/>
              </a:lnSpc>
            </a:pPr>
            <a:endParaRPr lang="fr-BE" sz="2000" b="1" u="sng" dirty="0">
              <a:solidFill>
                <a:schemeClr val="tx2"/>
              </a:solidFill>
              <a:ea typeface="Calibri" panose="020F0502020204030204" pitchFamily="34" charset="0"/>
              <a:cs typeface="Times New Roman" panose="02020603050405020304" pitchFamily="18" charset="0"/>
            </a:endParaRPr>
          </a:p>
          <a:p>
            <a:pPr algn="l">
              <a:lnSpc>
                <a:spcPct val="100000"/>
              </a:lnSpc>
            </a:pPr>
            <a:endParaRPr lang="fr-BE" sz="2000" b="1" u="sng" dirty="0">
              <a:solidFill>
                <a:schemeClr val="tx2"/>
              </a:solidFill>
              <a:ea typeface="Calibri" panose="020F0502020204030204" pitchFamily="34" charset="0"/>
              <a:cs typeface="Times New Roman" panose="02020603050405020304" pitchFamily="18" charset="0"/>
            </a:endParaRPr>
          </a:p>
          <a:p>
            <a:pPr marL="449580">
              <a:lnSpc>
                <a:spcPct val="100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nSpc>
                <a:spcPct val="100000"/>
              </a:lnSpc>
            </a:pPr>
            <a:endParaRPr lang="fr-BE" sz="1800" dirty="0">
              <a:latin typeface="Times New Roman" panose="02020603050405020304" pitchFamily="18" charset="0"/>
              <a:ea typeface="Calibri" panose="020F0502020204030204" pitchFamily="34" charset="0"/>
              <a:cs typeface="Calibri" panose="020F0502020204030204" pitchFamily="34" charset="0"/>
            </a:endParaRPr>
          </a:p>
          <a:p>
            <a:pPr marL="449580">
              <a:lnSpc>
                <a:spcPct val="100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nSpc>
                <a:spcPct val="100000"/>
              </a:lnSpc>
            </a:pPr>
            <a:endParaRPr lang="fr-BE" sz="1800" dirty="0">
              <a:latin typeface="Times New Roman" panose="02020603050405020304" pitchFamily="18" charset="0"/>
              <a:ea typeface="Calibri" panose="020F0502020204030204" pitchFamily="34" charset="0"/>
              <a:cs typeface="Calibri" panose="020F0502020204030204" pitchFamily="34" charset="0"/>
            </a:endParaRPr>
          </a:p>
          <a:p>
            <a:pPr marL="449580">
              <a:lnSpc>
                <a:spcPct val="100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a:p>
            <a:pPr marL="449580">
              <a:lnSpc>
                <a:spcPct val="100000"/>
              </a:lnSpc>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p:txBody>
      </p:sp>
      <p:pic>
        <p:nvPicPr>
          <p:cNvPr id="3" name="Image 2">
            <a:extLst>
              <a:ext uri="{FF2B5EF4-FFF2-40B4-BE49-F238E27FC236}">
                <a16:creationId xmlns:a16="http://schemas.microsoft.com/office/drawing/2014/main" id="{F1630932-6224-42AB-AFC4-10AA62D7FC41}"/>
              </a:ext>
            </a:extLst>
          </p:cNvPr>
          <p:cNvPicPr>
            <a:picLocks noChangeAspect="1"/>
          </p:cNvPicPr>
          <p:nvPr/>
        </p:nvPicPr>
        <p:blipFill rotWithShape="1">
          <a:blip r:embed="rId3"/>
          <a:srcRect t="903" b="903"/>
          <a:stretch/>
        </p:blipFill>
        <p:spPr>
          <a:xfrm>
            <a:off x="1080393" y="3233337"/>
            <a:ext cx="7919837" cy="3923854"/>
          </a:xfrm>
          <a:prstGeom prst="rect">
            <a:avLst/>
          </a:prstGeom>
        </p:spPr>
      </p:pic>
    </p:spTree>
    <p:extLst>
      <p:ext uri="{BB962C8B-B14F-4D97-AF65-F5344CB8AC3E}">
        <p14:creationId xmlns:p14="http://schemas.microsoft.com/office/powerpoint/2010/main" val="2746406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latin typeface="Calibri" panose="020F0502020204030204" pitchFamily="34" charset="0"/>
                <a:ea typeface="Calibri" panose="020F0502020204030204" pitchFamily="34" charset="0"/>
                <a:cs typeface="Times New Roman" panose="02020603050405020304" pitchFamily="18" charset="0"/>
              </a:rPr>
              <a:t>Avis du Conseil d’Etat relatif  au projet d’arrêté royal du 6 septembre 2017</a:t>
            </a:r>
            <a:endParaRPr lang="fr-FR" sz="1400" i="1" dirty="0"/>
          </a:p>
          <a:p>
            <a:pPr marL="449580" algn="l">
              <a:lnSpc>
                <a:spcPct val="100000"/>
              </a:lnSpc>
            </a:pPr>
            <a:r>
              <a:rPr lang="fr-FR" sz="1800" i="1" dirty="0"/>
              <a:t>« Au sens strict, la mention de cannabis dans la </a:t>
            </a:r>
            <a:r>
              <a:rPr lang="fr-FR" sz="1800" b="1" i="1" dirty="0"/>
              <a:t>liste I annexée à la convention de 1961 ne fait pas de distinction selon la teneur en tétrahydrocannabinol</a:t>
            </a:r>
            <a:r>
              <a:rPr lang="fr-FR" sz="1800" i="1" dirty="0"/>
              <a:t>, de sorte que l'application d'une teneur seuil dans la réglementation en projet n'est pas sans créer de problèmes sur le plan juridique, </a:t>
            </a:r>
            <a:r>
              <a:rPr lang="fr-FR" sz="1800" b="1" i="1" dirty="0"/>
              <a:t>même si un tel seuil figure dans le régime européen d'aide à l'agriculture. </a:t>
            </a:r>
          </a:p>
          <a:p>
            <a:pPr marL="449580" algn="l">
              <a:lnSpc>
                <a:spcPct val="100000"/>
              </a:lnSpc>
            </a:pPr>
            <a:r>
              <a:rPr lang="fr-FR" sz="1800" i="1" dirty="0"/>
              <a:t>En recourant à cette teneur seuil, </a:t>
            </a:r>
            <a:r>
              <a:rPr lang="fr-FR" sz="1800" b="1" i="1" dirty="0"/>
              <a:t>les auteurs du projet donnent de toute évidence une certaine interprétation au terme " cannabis " </a:t>
            </a:r>
            <a:r>
              <a:rPr lang="fr-FR" sz="1800" i="1" dirty="0"/>
              <a:t>figurant dans la liste I annexée à la convention de 1961 afin d'exclure les manifestations et variations " innocentes ". </a:t>
            </a:r>
          </a:p>
          <a:p>
            <a:pPr marL="449580" algn="l">
              <a:lnSpc>
                <a:spcPct val="100000"/>
              </a:lnSpc>
            </a:pPr>
            <a:r>
              <a:rPr lang="fr-FR" sz="1800" i="1" dirty="0"/>
              <a:t>Faute de disposer des connaissances techniques requises, le Conseil d'Etat se doit d'émettre une réserve à l'égard de cette interprétation. »</a:t>
            </a:r>
          </a:p>
          <a:p>
            <a:pPr marL="449580" algn="l">
              <a:lnSpc>
                <a:spcPct val="115000"/>
              </a:lnSpc>
            </a:pPr>
            <a:endParaRPr lang="fr-BE" sz="1800" i="1" dirty="0">
              <a:latin typeface="Times New Roman" panose="02020603050405020304" pitchFamily="18" charset="0"/>
              <a:ea typeface="Calibri" panose="020F0502020204030204" pitchFamily="34" charset="0"/>
              <a:cs typeface="Calibri" panose="020F0502020204030204" pitchFamily="34" charset="0"/>
            </a:endParaRPr>
          </a:p>
          <a:p>
            <a:pPr marL="449580" algn="l">
              <a:lnSpc>
                <a:spcPct val="115000"/>
              </a:lnSpc>
            </a:pPr>
            <a:endParaRPr lang="fr-FR" sz="1800" i="1" dirty="0">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4229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chanvre</a:t>
            </a:r>
          </a:p>
        </p:txBody>
      </p:sp>
      <p:sp>
        <p:nvSpPr>
          <p:cNvPr id="5" name="Sous-titre 4"/>
          <p:cNvSpPr txBox="1">
            <a:spLocks noGrp="1"/>
          </p:cNvSpPr>
          <p:nvPr>
            <p:ph idx="1"/>
          </p:nvPr>
        </p:nvSpPr>
        <p:spPr/>
        <p:txBody>
          <a:bodyPr anchor="ctr">
            <a:noAutofit/>
          </a:bodyPr>
          <a:lstStyle/>
          <a:p>
            <a:pPr marL="449580">
              <a:lnSpc>
                <a:spcPct val="115000"/>
              </a:lnSpc>
            </a:pPr>
            <a:endParaRPr lang="fr-BE" sz="1800" b="1" i="1" u="sng" dirty="0">
              <a:solidFill>
                <a:schemeClr val="tx2"/>
              </a:solidFill>
              <a:ea typeface="Calibri" panose="020F0502020204030204" pitchFamily="34" charset="0"/>
              <a:cs typeface="Calibri" panose="020F0502020204030204" pitchFamily="34" charset="0"/>
            </a:endParaRPr>
          </a:p>
          <a:p>
            <a:pPr algn="l">
              <a:lnSpc>
                <a:spcPct val="100000"/>
              </a:lnSpc>
            </a:pPr>
            <a:r>
              <a:rPr lang="fr-BE" sz="2000" b="1" u="sng" dirty="0">
                <a:solidFill>
                  <a:schemeClr val="tx2"/>
                </a:solidFill>
                <a:ea typeface="Calibri" panose="020F0502020204030204" pitchFamily="34" charset="0"/>
                <a:cs typeface="Times New Roman" panose="02020603050405020304" pitchFamily="18" charset="0"/>
              </a:rPr>
              <a:t>Arrêté ministériel du 27 juillet 2011 relatif à la culture de chanvre</a:t>
            </a:r>
            <a:endParaRPr lang="fr-BE" sz="1800" b="1" i="1" u="sng" dirty="0">
              <a:solidFill>
                <a:schemeClr val="tx2"/>
              </a:solidFill>
              <a:ea typeface="Calibri" panose="020F0502020204030204" pitchFamily="34" charset="0"/>
              <a:cs typeface="Times New Roman" panose="02020603050405020304" pitchFamily="18" charset="0"/>
            </a:endParaRPr>
          </a:p>
          <a:p>
            <a:pPr marL="735330" indent="-285750" algn="l">
              <a:lnSpc>
                <a:spcPct val="100000"/>
              </a:lnSpc>
              <a:buFont typeface="Arial" panose="020B0604020202020204" pitchFamily="34" charset="0"/>
              <a:buChar char="•"/>
            </a:pPr>
            <a:r>
              <a:rPr lang="fr-FR" sz="1800" dirty="0"/>
              <a:t>Chanvre industriel définit comme « </a:t>
            </a:r>
            <a:r>
              <a:rPr lang="fr-BE" sz="1800" i="1" dirty="0">
                <a:ea typeface="Calibri" panose="020F0502020204030204" pitchFamily="34" charset="0"/>
                <a:cs typeface="Calibri" panose="020F0502020204030204" pitchFamily="34" charset="0"/>
              </a:rPr>
              <a:t>ayant une teneur en THC inférieure ou égale à 0,2 %</a:t>
            </a:r>
            <a:r>
              <a:rPr lang="fr-BE" sz="1800" dirty="0">
                <a:ea typeface="Calibri" panose="020F0502020204030204" pitchFamily="34" charset="0"/>
                <a:cs typeface="Calibri" panose="020F0502020204030204" pitchFamily="34" charset="0"/>
              </a:rPr>
              <a:t> ».</a:t>
            </a:r>
            <a:endParaRPr lang="fr-FR" sz="1800" dirty="0"/>
          </a:p>
          <a:p>
            <a:pPr marL="735330" indent="-285750" algn="l">
              <a:lnSpc>
                <a:spcPct val="100000"/>
              </a:lnSpc>
              <a:buFont typeface="Arial" panose="020B0604020202020204" pitchFamily="34" charset="0"/>
              <a:buChar char="•"/>
            </a:pPr>
            <a:r>
              <a:rPr lang="fr-FR" sz="1800" dirty="0"/>
              <a:t>Concerne les agriculteurs</a:t>
            </a:r>
          </a:p>
          <a:p>
            <a:pPr marL="735330" indent="-285750" algn="l">
              <a:lnSpc>
                <a:spcPct val="100000"/>
              </a:lnSpc>
              <a:buFont typeface="Arial" panose="020B0604020202020204" pitchFamily="34" charset="0"/>
              <a:buChar char="•"/>
            </a:pPr>
            <a:r>
              <a:rPr lang="fr-FR" sz="1800" dirty="0"/>
              <a:t>Culture en pleine terre et non en pots</a:t>
            </a:r>
          </a:p>
          <a:p>
            <a:pPr marL="735330" indent="-285750" algn="l">
              <a:lnSpc>
                <a:spcPct val="100000"/>
              </a:lnSpc>
              <a:buFont typeface="Arial" panose="020B0604020202020204" pitchFamily="34" charset="0"/>
              <a:buChar char="•"/>
            </a:pPr>
            <a:r>
              <a:rPr lang="fr-FR" sz="1800" dirty="0"/>
              <a:t>Catalogue commun des variétés des espèces agricoles</a:t>
            </a:r>
          </a:p>
          <a:p>
            <a:pPr marL="735330" indent="-285750" algn="l">
              <a:lnSpc>
                <a:spcPct val="100000"/>
              </a:lnSpc>
              <a:buFont typeface="Arial" panose="020B0604020202020204" pitchFamily="34" charset="0"/>
              <a:buChar char="•"/>
            </a:pPr>
            <a:r>
              <a:rPr lang="fr-FR" sz="1800" dirty="0"/>
              <a:t>Obligation de déclarer chaque parcelles</a:t>
            </a:r>
          </a:p>
          <a:p>
            <a:pPr marL="735330" indent="-285750" algn="l">
              <a:lnSpc>
                <a:spcPct val="100000"/>
              </a:lnSpc>
              <a:buFont typeface="Arial" panose="020B0604020202020204" pitchFamily="34" charset="0"/>
              <a:buChar char="•"/>
            </a:pPr>
            <a:r>
              <a:rPr lang="fr-FR" sz="1800" dirty="0">
                <a:cs typeface="Calibri" panose="020F0502020204030204" pitchFamily="34" charset="0"/>
              </a:rPr>
              <a:t>Contrôle possible en vue de vérifier le taux de THC</a:t>
            </a:r>
            <a:endParaRPr lang="fr-BE" sz="1800" dirty="0">
              <a:cs typeface="Calibri" panose="020F0502020204030204" pitchFamily="34" charset="0"/>
            </a:endParaRPr>
          </a:p>
          <a:p>
            <a:pPr marL="735330" indent="-285750" algn="l">
              <a:lnSpc>
                <a:spcPct val="100000"/>
              </a:lnSpc>
              <a:buFont typeface="Arial" panose="020B0604020202020204" pitchFamily="34" charset="0"/>
              <a:buChar char="•"/>
            </a:pPr>
            <a:endParaRPr lang="fr-BE" sz="1800"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6960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l’alimentation</a:t>
            </a:r>
          </a:p>
        </p:txBody>
      </p:sp>
      <p:sp>
        <p:nvSpPr>
          <p:cNvPr id="5" name="Sous-titre 4"/>
          <p:cNvSpPr txBox="1">
            <a:spLocks noGrp="1"/>
          </p:cNvSpPr>
          <p:nvPr>
            <p:ph idx="1"/>
          </p:nvPr>
        </p:nvSpPr>
        <p:spPr>
          <a:xfrm>
            <a:off x="594245" y="1621578"/>
            <a:ext cx="8694539" cy="5187380"/>
          </a:xfrm>
        </p:spPr>
        <p:txBody>
          <a:bodyPr anchor="ctr">
            <a:noAutofit/>
          </a:bodyPr>
          <a:lstStyle/>
          <a:p>
            <a:pPr marL="503971" lvl="1" indent="0">
              <a:buNone/>
            </a:pPr>
            <a:endParaRPr lang="fr-BE" sz="1800" b="1" i="1" u="sng" dirty="0">
              <a:solidFill>
                <a:schemeClr val="tx2"/>
              </a:solidFill>
              <a:effectLst/>
              <a:ea typeface="Calibri" panose="020F0502020204030204" pitchFamily="34" charset="0"/>
            </a:endParaRPr>
          </a:p>
          <a:p>
            <a:pPr algn="l">
              <a:lnSpc>
                <a:spcPct val="100000"/>
              </a:lnSpc>
            </a:pPr>
            <a:r>
              <a:rPr lang="fr-BE" sz="2000" b="1" u="sng" dirty="0">
                <a:solidFill>
                  <a:schemeClr val="tx2"/>
                </a:solidFill>
                <a:ea typeface="Calibri" panose="020F0502020204030204" pitchFamily="34" charset="0"/>
              </a:rPr>
              <a:t>Les produits alimentaires</a:t>
            </a:r>
            <a:endParaRPr lang="fr-BE" sz="2000" b="1" u="sng" dirty="0">
              <a:solidFill>
                <a:schemeClr val="tx2"/>
              </a:solidFill>
              <a:effectLst/>
              <a:ea typeface="Calibri" panose="020F0502020204030204" pitchFamily="34" charset="0"/>
            </a:endParaRPr>
          </a:p>
          <a:p>
            <a:pPr lvl="1">
              <a:lnSpc>
                <a:spcPct val="100000"/>
              </a:lnSpc>
              <a:buFontTx/>
              <a:buChar char="-"/>
            </a:pPr>
            <a:r>
              <a:rPr lang="fr-BE" sz="1800" dirty="0">
                <a:cs typeface="Calibri" panose="020F0502020204030204" pitchFamily="34" charset="0"/>
              </a:rPr>
              <a:t>En principe </a:t>
            </a:r>
            <a:r>
              <a:rPr lang="fr-BE" sz="1800" b="1" dirty="0">
                <a:cs typeface="Calibri" panose="020F0502020204030204" pitchFamily="34" charset="0"/>
              </a:rPr>
              <a:t>interdit</a:t>
            </a:r>
            <a:r>
              <a:rPr lang="fr-BE" sz="1800" dirty="0">
                <a:cs typeface="Calibri" panose="020F0502020204030204" pitchFamily="34" charset="0"/>
              </a:rPr>
              <a:t> car considérée comme « plante dangereuses qui ne peuvent être utilisées en tant que ou dans les denrées alimentaires » (AR. 31 août 2021)</a:t>
            </a:r>
          </a:p>
          <a:p>
            <a:pPr lvl="1">
              <a:lnSpc>
                <a:spcPct val="100000"/>
              </a:lnSpc>
              <a:buFontTx/>
              <a:buChar char="-"/>
            </a:pPr>
            <a:r>
              <a:rPr lang="fr-BE" sz="1800" b="1" strike="noStrike" baseline="0" dirty="0">
                <a:cs typeface="Calibri" panose="020F0502020204030204" pitchFamily="34" charset="0"/>
              </a:rPr>
              <a:t>Dérogation</a:t>
            </a:r>
            <a:r>
              <a:rPr lang="fr-BE" sz="1800" b="0" strike="noStrike" baseline="0" dirty="0">
                <a:cs typeface="Calibri" panose="020F0502020204030204" pitchFamily="34" charset="0"/>
              </a:rPr>
              <a:t> possible en sollicitant  une </a:t>
            </a:r>
            <a:r>
              <a:rPr lang="fr-BE" sz="1800" b="1" strike="noStrike" baseline="0" dirty="0">
                <a:cs typeface="Calibri" panose="020F0502020204030204" pitchFamily="34" charset="0"/>
              </a:rPr>
              <a:t>autorisation</a:t>
            </a:r>
            <a:r>
              <a:rPr lang="fr-BE" sz="1800" b="0" strike="noStrike" baseline="0" dirty="0">
                <a:cs typeface="Calibri" panose="020F0502020204030204" pitchFamily="34" charset="0"/>
              </a:rPr>
              <a:t> </a:t>
            </a:r>
            <a:r>
              <a:rPr lang="fr-BE" sz="1800" dirty="0">
                <a:cs typeface="Calibri" panose="020F0502020204030204" pitchFamily="34" charset="0"/>
              </a:rPr>
              <a:t>au SPF santé publique </a:t>
            </a:r>
            <a:r>
              <a:rPr lang="fr-BE" sz="1800" b="0" strike="noStrike" baseline="0" dirty="0">
                <a:cs typeface="Calibri" panose="020F0502020204030204" pitchFamily="34" charset="0"/>
              </a:rPr>
              <a:t>visant à évaluer leur dangerosité</a:t>
            </a:r>
          </a:p>
          <a:p>
            <a:pPr lvl="1">
              <a:lnSpc>
                <a:spcPct val="100000"/>
              </a:lnSpc>
              <a:buFontTx/>
              <a:buChar char="-"/>
            </a:pPr>
            <a:r>
              <a:rPr lang="fr-BE" sz="1800" dirty="0">
                <a:cs typeface="Calibri" panose="020F0502020204030204" pitchFamily="34" charset="0"/>
              </a:rPr>
              <a:t>Possible pour les aliments à base de plante de cannabis (fleurs/feuilles) mais </a:t>
            </a:r>
            <a:r>
              <a:rPr lang="fr-BE" sz="1800" b="1" dirty="0">
                <a:cs typeface="Calibri" panose="020F0502020204030204" pitchFamily="34" charset="0"/>
              </a:rPr>
              <a:t>interdiction si infusion/tisane</a:t>
            </a:r>
          </a:p>
          <a:p>
            <a:pPr lvl="1">
              <a:lnSpc>
                <a:spcPct val="100000"/>
              </a:lnSpc>
              <a:buFontTx/>
              <a:buChar char="-"/>
            </a:pPr>
            <a:r>
              <a:rPr lang="fr-BE" sz="1800" b="0" strike="noStrike" baseline="0" dirty="0">
                <a:cs typeface="Calibri" panose="020F0502020204030204" pitchFamily="34" charset="0"/>
              </a:rPr>
              <a:t>Les denrées alimentaires à base de </a:t>
            </a:r>
            <a:r>
              <a:rPr lang="fr-BE" sz="1800" b="1" strike="noStrike" baseline="0" dirty="0">
                <a:cs typeface="Calibri" panose="020F0502020204030204" pitchFamily="34" charset="0"/>
              </a:rPr>
              <a:t>CBD</a:t>
            </a:r>
            <a:r>
              <a:rPr lang="fr-BE" sz="1800" b="0" strike="noStrike" baseline="0" dirty="0">
                <a:cs typeface="Calibri" panose="020F0502020204030204" pitchFamily="34" charset="0"/>
              </a:rPr>
              <a:t> = </a:t>
            </a:r>
            <a:r>
              <a:rPr lang="fr-BE" sz="1800" b="1" strike="noStrike" baseline="0" dirty="0">
                <a:cs typeface="Calibri" panose="020F0502020204030204" pitchFamily="34" charset="0"/>
              </a:rPr>
              <a:t>nouveaux aliments </a:t>
            </a:r>
            <a:r>
              <a:rPr lang="fr-BE" sz="1800" b="0" strike="noStrike" baseline="0" dirty="0">
                <a:cs typeface="Calibri" panose="020F0502020204030204" pitchFamily="34" charset="0"/>
                <a:sym typeface="Wingdings" panose="05000000000000000000" pitchFamily="2" charset="2"/>
              </a:rPr>
              <a:t> interdit! (Règlement 25 novembre 2015 existence une autorisation de MM)</a:t>
            </a:r>
            <a:endParaRPr lang="fr-BE" sz="1800" b="0" strike="noStrike" baseline="0" dirty="0">
              <a:cs typeface="Calibri" panose="020F0502020204030204" pitchFamily="34" charset="0"/>
            </a:endParaRPr>
          </a:p>
          <a:p>
            <a:pPr lvl="1">
              <a:lnSpc>
                <a:spcPct val="100000"/>
              </a:lnSpc>
              <a:buFontTx/>
              <a:buChar char="-"/>
            </a:pPr>
            <a:endParaRPr lang="fr-BE" sz="1800" b="0" strike="noStrike" baseline="0" dirty="0">
              <a:cs typeface="Calibri" panose="020F0502020204030204" pitchFamily="34" charset="0"/>
            </a:endParaRPr>
          </a:p>
        </p:txBody>
      </p:sp>
    </p:spTree>
    <p:extLst>
      <p:ext uri="{BB962C8B-B14F-4D97-AF65-F5344CB8AC3E}">
        <p14:creationId xmlns:p14="http://schemas.microsoft.com/office/powerpoint/2010/main" val="2068463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2. Produits dérivés du cannabis </a:t>
            </a:r>
            <a:br>
              <a:rPr lang="fr-BE" sz="3200" dirty="0"/>
            </a:br>
            <a:r>
              <a:rPr lang="fr-BE" sz="3200" dirty="0"/>
              <a:t>à faible teneur en THC : le tabac</a:t>
            </a:r>
          </a:p>
        </p:txBody>
      </p:sp>
      <p:sp>
        <p:nvSpPr>
          <p:cNvPr id="5" name="Sous-titre 4"/>
          <p:cNvSpPr txBox="1">
            <a:spLocks noGrp="1"/>
          </p:cNvSpPr>
          <p:nvPr>
            <p:ph idx="1"/>
          </p:nvPr>
        </p:nvSpPr>
        <p:spPr>
          <a:xfrm>
            <a:off x="594245" y="1621578"/>
            <a:ext cx="8694539" cy="5187380"/>
          </a:xfrm>
        </p:spPr>
        <p:txBody>
          <a:bodyPr anchor="ctr">
            <a:noAutofit/>
          </a:bodyPr>
          <a:lstStyle/>
          <a:p>
            <a:pPr marL="503971" lvl="1" indent="0">
              <a:buNone/>
            </a:pPr>
            <a:endParaRPr lang="fr-BE" sz="1800" b="1" i="1" u="sng" dirty="0">
              <a:solidFill>
                <a:schemeClr val="tx2"/>
              </a:solidFill>
              <a:effectLst/>
              <a:ea typeface="Calibri" panose="020F0502020204030204" pitchFamily="34" charset="0"/>
            </a:endParaRPr>
          </a:p>
          <a:p>
            <a:pPr algn="l">
              <a:lnSpc>
                <a:spcPct val="100000"/>
              </a:lnSpc>
            </a:pPr>
            <a:r>
              <a:rPr lang="fr-BE" sz="2000" b="1" u="sng" dirty="0">
                <a:solidFill>
                  <a:schemeClr val="tx2"/>
                </a:solidFill>
                <a:ea typeface="Calibri" panose="020F0502020204030204" pitchFamily="34" charset="0"/>
              </a:rPr>
              <a:t>Le CBD destiné à être fumé</a:t>
            </a:r>
            <a:endParaRPr lang="fr-BE" sz="2000" b="1" u="sng" dirty="0">
              <a:solidFill>
                <a:schemeClr val="tx2"/>
              </a:solidFill>
              <a:effectLst/>
              <a:ea typeface="Calibri" panose="020F0502020204030204" pitchFamily="34" charset="0"/>
            </a:endParaRPr>
          </a:p>
          <a:p>
            <a:pPr lvl="1">
              <a:lnSpc>
                <a:spcPct val="100000"/>
              </a:lnSpc>
              <a:buFontTx/>
              <a:buChar char="-"/>
            </a:pPr>
            <a:r>
              <a:rPr lang="fr-BE" sz="1800" dirty="0">
                <a:cs typeface="Calibri" panose="020F0502020204030204" pitchFamily="34" charset="0"/>
              </a:rPr>
              <a:t>Taux de THC &gt; 0,2%</a:t>
            </a:r>
          </a:p>
          <a:p>
            <a:pPr lvl="1">
              <a:lnSpc>
                <a:spcPct val="100000"/>
              </a:lnSpc>
              <a:buFontTx/>
              <a:buChar char="-"/>
            </a:pPr>
            <a:r>
              <a:rPr lang="fr-BE" sz="1800" dirty="0">
                <a:cs typeface="Calibri" panose="020F0502020204030204" pitchFamily="34" charset="0"/>
              </a:rPr>
              <a:t>Les détaillants ne peuvent pas les vendre en tant que tisanes ou pots-pourris</a:t>
            </a:r>
          </a:p>
          <a:p>
            <a:pPr lvl="1">
              <a:lnSpc>
                <a:spcPct val="100000"/>
              </a:lnSpc>
              <a:buFontTx/>
              <a:buChar char="-"/>
            </a:pPr>
            <a:r>
              <a:rPr lang="fr-BE" sz="1800" dirty="0">
                <a:cs typeface="Calibri" panose="020F0502020204030204" pitchFamily="34" charset="0"/>
              </a:rPr>
              <a:t>Pas mentionné d’allégations relatives à la santé</a:t>
            </a:r>
          </a:p>
          <a:p>
            <a:pPr lvl="1">
              <a:lnSpc>
                <a:spcPct val="100000"/>
              </a:lnSpc>
              <a:buFontTx/>
              <a:buChar char="-"/>
            </a:pPr>
            <a:r>
              <a:rPr lang="fr-BE" sz="1800" dirty="0">
                <a:cs typeface="Calibri" panose="020F0502020204030204" pitchFamily="34" charset="0"/>
              </a:rPr>
              <a:t>Signe fiscal apposé car ils sont considérés comme du tabac à fumer entraînant un droit d’accise (note du SPF finance de 2019)</a:t>
            </a:r>
          </a:p>
          <a:p>
            <a:pPr lvl="1">
              <a:lnSpc>
                <a:spcPct val="100000"/>
              </a:lnSpc>
              <a:buFontTx/>
              <a:buChar char="-"/>
            </a:pPr>
            <a:endParaRPr lang="fr-BE" sz="1800" dirty="0">
              <a:cs typeface="Calibri" panose="020F0502020204030204" pitchFamily="34" charset="0"/>
            </a:endParaRPr>
          </a:p>
          <a:p>
            <a:pPr marL="503971" lvl="1" indent="0">
              <a:lnSpc>
                <a:spcPct val="100000"/>
              </a:lnSpc>
              <a:buNone/>
            </a:pPr>
            <a:endParaRPr lang="fr-BE" sz="1800" dirty="0">
              <a:cs typeface="Calibri" panose="020F0502020204030204" pitchFamily="34" charset="0"/>
            </a:endParaRPr>
          </a:p>
          <a:p>
            <a:pPr lvl="1">
              <a:lnSpc>
                <a:spcPct val="100000"/>
              </a:lnSpc>
              <a:buFontTx/>
              <a:buChar char="-"/>
            </a:pPr>
            <a:endParaRPr lang="fr-BE" sz="1800" b="0" strike="noStrike" baseline="0" dirty="0">
              <a:cs typeface="Calibri" panose="020F0502020204030204" pitchFamily="34" charset="0"/>
            </a:endParaRPr>
          </a:p>
        </p:txBody>
      </p:sp>
    </p:spTree>
    <p:extLst>
      <p:ext uri="{BB962C8B-B14F-4D97-AF65-F5344CB8AC3E}">
        <p14:creationId xmlns:p14="http://schemas.microsoft.com/office/powerpoint/2010/main" val="571235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lstStyle/>
          <a:p>
            <a:r>
              <a:rPr lang="fr-BE" dirty="0"/>
              <a:t> </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1368089" y="1771198"/>
            <a:ext cx="7344445" cy="3838785"/>
          </a:xfrm>
        </p:spPr>
        <p:txBody>
          <a:bodyPr>
            <a:normAutofit/>
          </a:bodyPr>
          <a:lstStyle/>
          <a:p>
            <a:pPr marL="514350" indent="-514350">
              <a:buAutoNum type="arabicPeriod"/>
            </a:pPr>
            <a:endParaRPr lang="fr-BE" sz="3200" dirty="0"/>
          </a:p>
          <a:p>
            <a:r>
              <a:rPr lang="fr-BE" sz="4800" dirty="0"/>
              <a:t>3. Conséquences pratiques</a:t>
            </a:r>
          </a:p>
          <a:p>
            <a:endParaRPr lang="fr-BE" sz="4800" dirty="0"/>
          </a:p>
        </p:txBody>
      </p:sp>
    </p:spTree>
    <p:extLst>
      <p:ext uri="{BB962C8B-B14F-4D97-AF65-F5344CB8AC3E}">
        <p14:creationId xmlns:p14="http://schemas.microsoft.com/office/powerpoint/2010/main" val="3707231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rPr>
              <a:t>Cannabis/produits dérivés CBD « à fumer »</a:t>
            </a:r>
            <a:endParaRPr lang="fr-BE" sz="2000" b="1" u="sng" dirty="0">
              <a:solidFill>
                <a:schemeClr val="tx2"/>
              </a:solidFill>
              <a:effectLst/>
              <a:ea typeface="Calibri" panose="020F0502020204030204" pitchFamily="34" charset="0"/>
            </a:endParaRPr>
          </a:p>
          <a:p>
            <a:pPr lvl="1">
              <a:buFontTx/>
              <a:buChar char="-"/>
            </a:pPr>
            <a:r>
              <a:rPr lang="fr-FR" sz="1800" dirty="0"/>
              <a:t>Même espèce : « cannabis sativa l. »</a:t>
            </a:r>
          </a:p>
          <a:p>
            <a:pPr lvl="1">
              <a:buFontTx/>
              <a:buChar char="-"/>
            </a:pPr>
            <a:r>
              <a:rPr lang="fr-FR" sz="1800" dirty="0"/>
              <a:t>Visuellement identique</a:t>
            </a:r>
          </a:p>
          <a:p>
            <a:pPr lvl="1">
              <a:buFontTx/>
              <a:buChar char="-"/>
            </a:pPr>
            <a:r>
              <a:rPr lang="fr-FR" sz="1800" dirty="0"/>
              <a:t>Dégage une odeur similaire</a:t>
            </a:r>
          </a:p>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rPr>
              <a:t>Avec ou sans THC ?</a:t>
            </a: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BE" sz="2000" b="1" dirty="0">
                <a:latin typeface="Calibri" panose="020F0502020204030204" pitchFamily="34" charset="0"/>
                <a:ea typeface="Calibri" panose="020F0502020204030204" pitchFamily="34" charset="0"/>
                <a:cs typeface="Times New Roman" panose="02020603050405020304" pitchFamily="18" charset="0"/>
              </a:rPr>
              <a:t>Exigence d’une expertise établissant le taux de THC</a:t>
            </a:r>
          </a:p>
          <a:p>
            <a:pPr marL="449580" algn="l">
              <a:lnSpc>
                <a:spcPct val="115000"/>
              </a:lnSpc>
            </a:pPr>
            <a:endParaRPr lang="fr-FR" sz="1800" dirty="0"/>
          </a:p>
          <a:p>
            <a:pPr marL="735330" indent="-285750" algn="l">
              <a:lnSpc>
                <a:spcPct val="115000"/>
              </a:lnSpc>
              <a:buFontTx/>
              <a:buChar char="-"/>
            </a:pPr>
            <a:endParaRPr lang="fr-FR" sz="1800" dirty="0"/>
          </a:p>
        </p:txBody>
      </p:sp>
    </p:spTree>
    <p:extLst>
      <p:ext uri="{BB962C8B-B14F-4D97-AF65-F5344CB8AC3E}">
        <p14:creationId xmlns:p14="http://schemas.microsoft.com/office/powerpoint/2010/main" val="2670945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p:txBody>
          <a:bodyPr anchor="ctr">
            <a:noAutofit/>
          </a:bodyPr>
          <a:lstStyle/>
          <a:p>
            <a:pPr algn="l">
              <a:lnSpc>
                <a:spcPct val="100000"/>
              </a:lnSpc>
            </a:pPr>
            <a:endParaRPr lang="fr-BE" sz="2000" b="1" u="sng" dirty="0">
              <a:solidFill>
                <a:schemeClr val="tx2"/>
              </a:solidFill>
              <a:effectLst/>
              <a:ea typeface="Calibri" panose="020F0502020204030204" pitchFamily="34" charset="0"/>
            </a:endParaRPr>
          </a:p>
          <a:p>
            <a:pPr algn="l"/>
            <a:r>
              <a:rPr lang="fr-FR" sz="2000" b="1" i="0" u="sng" strike="noStrike" baseline="0" dirty="0">
                <a:solidFill>
                  <a:schemeClr val="tx2"/>
                </a:solidFill>
              </a:rPr>
              <a:t>TPI, BXL, (22e </a:t>
            </a:r>
            <a:r>
              <a:rPr lang="fr-FR" sz="2000" b="1" i="0" u="sng" strike="noStrike" baseline="0" dirty="0" err="1">
                <a:solidFill>
                  <a:schemeClr val="tx2"/>
                </a:solidFill>
              </a:rPr>
              <a:t>ch</a:t>
            </a:r>
            <a:r>
              <a:rPr lang="fr-FR" sz="2000" b="1" u="sng" dirty="0" err="1">
                <a:solidFill>
                  <a:schemeClr val="tx2"/>
                </a:solidFill>
              </a:rPr>
              <a:t>.</a:t>
            </a:r>
            <a:r>
              <a:rPr lang="fr-FR" sz="2000" b="1" i="0" u="sng" strike="noStrike" baseline="0" dirty="0" err="1">
                <a:solidFill>
                  <a:schemeClr val="tx2"/>
                </a:solidFill>
              </a:rPr>
              <a:t>ndls</a:t>
            </a:r>
            <a:r>
              <a:rPr lang="fr-FR" sz="2000" b="1" i="0" u="sng" strike="noStrike" baseline="0" dirty="0">
                <a:solidFill>
                  <a:schemeClr val="tx2"/>
                </a:solidFill>
              </a:rPr>
              <a:t>), 13 septembre 2018, </a:t>
            </a:r>
            <a:r>
              <a:rPr lang="fr-FR" sz="2000" b="1" i="1" u="sng" strike="noStrike" baseline="0" dirty="0">
                <a:solidFill>
                  <a:schemeClr val="tx2"/>
                </a:solidFill>
              </a:rPr>
              <a:t>inédit</a:t>
            </a:r>
            <a:r>
              <a:rPr lang="fr-FR" sz="2000" b="1" i="0" strike="noStrike" baseline="0" dirty="0">
                <a:solidFill>
                  <a:schemeClr val="tx2"/>
                </a:solidFill>
              </a:rPr>
              <a:t> : </a:t>
            </a:r>
          </a:p>
          <a:p>
            <a:pPr algn="l"/>
            <a:r>
              <a:rPr lang="fr-FR" sz="1800" dirty="0"/>
              <a:t>Culture d’au moins 1500 plantes de cannabis dans deux endroits différents.</a:t>
            </a:r>
            <a:endParaRPr lang="fr-FR" sz="1800" b="1" dirty="0">
              <a:solidFill>
                <a:schemeClr val="tx2"/>
              </a:solidFill>
            </a:endParaRPr>
          </a:p>
          <a:p>
            <a:pPr marL="503971" marR="6985" lvl="1" indent="0" fontAlgn="base">
              <a:lnSpc>
                <a:spcPct val="103000"/>
              </a:lnSpc>
              <a:buClr>
                <a:srgbClr val="000000"/>
              </a:buClr>
              <a:buSzPts val="1200"/>
              <a:buNone/>
            </a:pPr>
            <a:r>
              <a:rPr lang="fr-BE" sz="1800" i="1" u="none" strike="noStrike" dirty="0">
                <a:effectLst/>
                <a:uFill>
                  <a:solidFill>
                    <a:srgbClr val="000000"/>
                  </a:solidFill>
                </a:uFill>
                <a:ea typeface="Calibri" panose="020F0502020204030204" pitchFamily="34" charset="0"/>
                <a:cs typeface="Times New Roman" panose="02020603050405020304" pitchFamily="18" charset="0"/>
              </a:rPr>
              <a:t>« Le Tribunal constate que le </a:t>
            </a:r>
            <a:r>
              <a:rPr lang="fr-BE" sz="1800" b="1" i="1" u="none" strike="noStrike" dirty="0">
                <a:effectLst/>
                <a:uFill>
                  <a:solidFill>
                    <a:srgbClr val="000000"/>
                  </a:solidFill>
                </a:uFill>
                <a:ea typeface="Calibri" panose="020F0502020204030204" pitchFamily="34" charset="0"/>
                <a:cs typeface="Times New Roman" panose="02020603050405020304" pitchFamily="18" charset="0"/>
              </a:rPr>
              <a:t>degré de pureté des échantillons de référence (plantes) saisis n'est pas clair car aucune analyse n'a été effectuée et le taux des échantillons n'est pas connu à l'heure actuelle</a:t>
            </a:r>
            <a:r>
              <a:rPr lang="fr-BE" sz="1800" i="1" u="none" strike="noStrike" dirty="0">
                <a:effectLst/>
                <a:uFill>
                  <a:solidFill>
                    <a:srgbClr val="000000"/>
                  </a:solidFill>
                </a:uFill>
                <a:ea typeface="Calibri" panose="020F0502020204030204" pitchFamily="34" charset="0"/>
                <a:cs typeface="Times New Roman" panose="02020603050405020304" pitchFamily="18" charset="0"/>
              </a:rPr>
              <a:t>. </a:t>
            </a:r>
          </a:p>
          <a:p>
            <a:pPr marL="503971" marR="6985" lvl="1" indent="0" fontAlgn="base">
              <a:lnSpc>
                <a:spcPct val="103000"/>
              </a:lnSpc>
              <a:buClr>
                <a:srgbClr val="000000"/>
              </a:buClr>
              <a:buSzPts val="1200"/>
              <a:buNone/>
            </a:pPr>
            <a:r>
              <a:rPr lang="fr-BE" sz="1800" i="1" u="none" strike="noStrike" dirty="0">
                <a:effectLst/>
                <a:uFill>
                  <a:solidFill>
                    <a:srgbClr val="000000"/>
                  </a:solidFill>
                </a:uFill>
                <a:ea typeface="Calibri" panose="020F0502020204030204" pitchFamily="34" charset="0"/>
                <a:cs typeface="Times New Roman" panose="02020603050405020304" pitchFamily="18" charset="0"/>
              </a:rPr>
              <a:t>Les circonstances factuelles montrent que les échantillons de référence ont été transférés au laboratoire de toxicologie de la K.U. Leuven le 26 juin 2017.</a:t>
            </a:r>
            <a:r>
              <a:rPr lang="fr-BE" sz="1800" dirty="0">
                <a:uFill>
                  <a:solidFill>
                    <a:srgbClr val="000000"/>
                  </a:solidFill>
                </a:uFill>
                <a:ea typeface="Calibri" panose="020F0502020204030204" pitchFamily="34" charset="0"/>
                <a:cs typeface="Times New Roman" panose="02020603050405020304" pitchFamily="18" charset="0"/>
              </a:rPr>
              <a:t> </a:t>
            </a:r>
          </a:p>
          <a:p>
            <a:pPr marL="503971" marR="6985" lvl="1" indent="0" fontAlgn="base">
              <a:lnSpc>
                <a:spcPct val="103000"/>
              </a:lnSpc>
              <a:buClr>
                <a:srgbClr val="000000"/>
              </a:buClr>
              <a:buSzPts val="1200"/>
              <a:buNone/>
            </a:pPr>
            <a:r>
              <a:rPr lang="fr-BE" sz="1800" i="1" dirty="0">
                <a:effectLst/>
                <a:ea typeface="Calibri" panose="020F0502020204030204" pitchFamily="34" charset="0"/>
                <a:cs typeface="Times New Roman" panose="02020603050405020304" pitchFamily="18" charset="0"/>
              </a:rPr>
              <a:t>Le tribunal estime donc qu'il convient de nommer un expert avec la mission décrite ci-dessous. </a:t>
            </a:r>
            <a:r>
              <a:rPr lang="fr-FR" sz="1800" i="1" dirty="0">
                <a:effectLst/>
                <a:ea typeface="Calibri" panose="020F0502020204030204" pitchFamily="34" charset="0"/>
                <a:cs typeface="Times New Roman" panose="02020603050405020304" pitchFamily="18" charset="0"/>
              </a:rPr>
              <a:t>Le taux en vigueur dans les affaires pénales s'applique. » (traduction libre)</a:t>
            </a:r>
          </a:p>
          <a:p>
            <a:pPr marL="503971" marR="6985" lvl="1" indent="0" fontAlgn="base">
              <a:lnSpc>
                <a:spcPct val="103000"/>
              </a:lnSpc>
              <a:buClr>
                <a:srgbClr val="000000"/>
              </a:buClr>
              <a:buSzPts val="1200"/>
              <a:buNone/>
            </a:pPr>
            <a:endParaRPr lang="fr-FR" sz="1800" i="1" dirty="0">
              <a:effectLst/>
              <a:ea typeface="Calibri" panose="020F0502020204030204" pitchFamily="34" charset="0"/>
              <a:cs typeface="Times New Roman" panose="02020603050405020304" pitchFamily="18" charset="0"/>
            </a:endParaRPr>
          </a:p>
          <a:p>
            <a:pPr marR="6985" lvl="0" algn="just" fontAlgn="base">
              <a:lnSpc>
                <a:spcPct val="103000"/>
              </a:lnSpc>
              <a:spcAft>
                <a:spcPts val="0"/>
              </a:spcAft>
              <a:buClr>
                <a:srgbClr val="000000"/>
              </a:buClr>
              <a:buSzPts val="1200"/>
            </a:pPr>
            <a:endParaRPr lang="fr-FR" sz="1800" b="0" i="0" u="none" strike="noStrike" baseline="0" dirty="0">
              <a:latin typeface="Calibri" panose="020F0502020204030204" pitchFamily="34" charset="0"/>
            </a:endParaRPr>
          </a:p>
          <a:p>
            <a:endParaRPr lang="fr-FR" sz="1800" b="0" i="0" u="sng" strike="noStrike" baseline="0" dirty="0">
              <a:latin typeface="Calibri" panose="020F0502020204030204" pitchFamily="34" charset="0"/>
            </a:endParaRPr>
          </a:p>
        </p:txBody>
      </p:sp>
    </p:spTree>
    <p:extLst>
      <p:ext uri="{BB962C8B-B14F-4D97-AF65-F5344CB8AC3E}">
        <p14:creationId xmlns:p14="http://schemas.microsoft.com/office/powerpoint/2010/main" val="1973121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a:solidFill>
            <a:schemeClr val="bg1"/>
          </a:solidFill>
        </p:spPr>
        <p:txBody>
          <a:bodyPr anchor="ctr">
            <a:noAutofit/>
          </a:bodyPr>
          <a:lstStyle/>
          <a:p>
            <a:pPr marL="503971" marR="6985" lvl="1" indent="0" fontAlgn="base">
              <a:lnSpc>
                <a:spcPct val="100000"/>
              </a:lnSpc>
              <a:buClr>
                <a:srgbClr val="000000"/>
              </a:buClr>
              <a:buSzPts val="1200"/>
              <a:buNone/>
            </a:pPr>
            <a:endParaRPr lang="fr-FR" sz="1800" i="1" dirty="0">
              <a:effectLst/>
              <a:ea typeface="Calibri" panose="020F0502020204030204" pitchFamily="34" charset="0"/>
              <a:cs typeface="Times New Roman" panose="02020603050405020304" pitchFamily="18" charset="0"/>
            </a:endParaRPr>
          </a:p>
          <a:p>
            <a:pPr marL="503971" marR="6985" lvl="1" indent="0" fontAlgn="base">
              <a:lnSpc>
                <a:spcPct val="100000"/>
              </a:lnSpc>
              <a:buClr>
                <a:srgbClr val="000000"/>
              </a:buClr>
              <a:buSzPts val="1200"/>
              <a:buNone/>
            </a:pPr>
            <a:endParaRPr lang="fr-FR" sz="1800" i="1" dirty="0">
              <a:effectLst/>
              <a:ea typeface="Calibri" panose="020F0502020204030204" pitchFamily="34" charset="0"/>
              <a:cs typeface="Times New Roman" panose="02020603050405020304" pitchFamily="18" charset="0"/>
            </a:endParaRPr>
          </a:p>
          <a:p>
            <a:pPr marR="6985" indent="-251986" fontAlgn="base">
              <a:lnSpc>
                <a:spcPct val="100000"/>
              </a:lnSpc>
              <a:buClr>
                <a:srgbClr val="000000"/>
              </a:buClr>
              <a:buSzPts val="1200"/>
            </a:pPr>
            <a:r>
              <a:rPr lang="fr-FR" sz="2000" b="1" i="0" u="sng" strike="noStrike" baseline="0" dirty="0">
                <a:solidFill>
                  <a:schemeClr val="tx2"/>
                </a:solidFill>
                <a:latin typeface="Calibri" panose="020F0502020204030204" pitchFamily="34" charset="0"/>
              </a:rPr>
              <a:t>TPI, Leuven (17e ch.), 12 février 2019</a:t>
            </a:r>
            <a:r>
              <a:rPr lang="fr-FR" sz="2000" b="1" u="sng" dirty="0">
                <a:solidFill>
                  <a:schemeClr val="tx2"/>
                </a:solidFill>
                <a:latin typeface="Calibri" panose="020F0502020204030204" pitchFamily="34" charset="0"/>
              </a:rPr>
              <a:t>, </a:t>
            </a:r>
            <a:r>
              <a:rPr lang="fr-FR" sz="2000" b="1" i="1" u="sng" dirty="0">
                <a:solidFill>
                  <a:schemeClr val="tx2"/>
                </a:solidFill>
                <a:latin typeface="Calibri" panose="020F0502020204030204" pitchFamily="34" charset="0"/>
              </a:rPr>
              <a:t>inédit .</a:t>
            </a:r>
            <a:endParaRPr lang="fr-FR" sz="2000" i="1" dirty="0">
              <a:ea typeface="Calibri" panose="020F0502020204030204" pitchFamily="34" charset="0"/>
              <a:cs typeface="Times New Roman" panose="02020603050405020304" pitchFamily="18" charset="0"/>
            </a:endParaRPr>
          </a:p>
          <a:p>
            <a:pPr marL="503971" marR="6985" lvl="1" indent="0" fontAlgn="base">
              <a:lnSpc>
                <a:spcPct val="100000"/>
              </a:lnSpc>
              <a:buClr>
                <a:srgbClr val="000000"/>
              </a:buClr>
              <a:buSzPts val="1200"/>
              <a:buNone/>
            </a:pPr>
            <a:r>
              <a:rPr lang="fr-BE" sz="1800" i="1" dirty="0">
                <a:effectLst/>
                <a:ea typeface="Calibri" panose="020F0502020204030204" pitchFamily="34" charset="0"/>
                <a:cs typeface="Times New Roman" panose="02020603050405020304" pitchFamily="18" charset="0"/>
              </a:rPr>
              <a:t>(…)</a:t>
            </a:r>
          </a:p>
          <a:p>
            <a:pPr marL="503971" marR="6985" lvl="1" indent="0" fontAlgn="base">
              <a:lnSpc>
                <a:spcPct val="100000"/>
              </a:lnSpc>
              <a:buClr>
                <a:srgbClr val="000000"/>
              </a:buClr>
              <a:buSzPts val="1200"/>
              <a:buNone/>
            </a:pPr>
            <a:r>
              <a:rPr lang="fr-BE" sz="1800" i="1" dirty="0">
                <a:effectLst/>
                <a:ea typeface="Calibri" panose="020F0502020204030204" pitchFamily="34" charset="0"/>
                <a:cs typeface="Times New Roman" panose="02020603050405020304" pitchFamily="18" charset="0"/>
              </a:rPr>
              <a:t>Sans cette analyse, le Tribunal n’est en effet pas en mesure d’examiner si les plantes de cannabis concernées dépassaient effectivement le taux exigé de </a:t>
            </a:r>
            <a:r>
              <a:rPr lang="fr-FR" sz="1800" i="1" dirty="0">
                <a:effectLst/>
                <a:ea typeface="Calibri" panose="020F0502020204030204" pitchFamily="34" charset="0"/>
                <a:cs typeface="Times New Roman" panose="02020603050405020304" pitchFamily="18" charset="0"/>
              </a:rPr>
              <a:t>Δ9-THC et THCA. L’argument du Ministère public selon lequel une analyse des plants de cannabis ne serait pas nécessaire en l’espèce parce que </a:t>
            </a:r>
            <a:r>
              <a:rPr lang="fr-FR" sz="1800" b="1" i="1" dirty="0">
                <a:effectLst/>
                <a:ea typeface="Calibri" panose="020F0502020204030204" pitchFamily="34" charset="0"/>
                <a:cs typeface="Times New Roman" panose="02020603050405020304" pitchFamily="18" charset="0"/>
              </a:rPr>
              <a:t>les prévenus ne démontreraient pas que les plantations l’auraient été dans le cadre d’une activité agricole </a:t>
            </a:r>
            <a:r>
              <a:rPr lang="fr-FR" sz="1800" i="1" dirty="0">
                <a:effectLst/>
                <a:ea typeface="Calibri" panose="020F0502020204030204" pitchFamily="34" charset="0"/>
                <a:cs typeface="Times New Roman" panose="02020603050405020304" pitchFamily="18" charset="0"/>
              </a:rPr>
              <a:t>ne peut être suivi. </a:t>
            </a:r>
          </a:p>
          <a:p>
            <a:pPr marL="503971" marR="6985" lvl="1" indent="0" fontAlgn="base">
              <a:lnSpc>
                <a:spcPct val="100000"/>
              </a:lnSpc>
              <a:buClr>
                <a:srgbClr val="000000"/>
              </a:buClr>
              <a:buSzPts val="1200"/>
              <a:buNone/>
            </a:pPr>
            <a:r>
              <a:rPr lang="fr-FR" sz="1800" b="1" i="1" dirty="0">
                <a:effectLst/>
                <a:ea typeface="Calibri" panose="020F0502020204030204" pitchFamily="34" charset="0"/>
                <a:cs typeface="Times New Roman" panose="02020603050405020304" pitchFamily="18" charset="0"/>
              </a:rPr>
              <a:t>En effet, la définition modifiée du « cannabis » ne prévoit pas que le seuil minimum serait uniquement valable lorsqu’il serait question d’activités agricoles. </a:t>
            </a:r>
          </a:p>
          <a:p>
            <a:pPr marL="503971" marR="6985" lvl="1" indent="0" fontAlgn="base">
              <a:lnSpc>
                <a:spcPct val="100000"/>
              </a:lnSpc>
              <a:buClr>
                <a:srgbClr val="000000"/>
              </a:buClr>
              <a:buSzPts val="1200"/>
              <a:buNone/>
            </a:pPr>
            <a:r>
              <a:rPr lang="fr-FR" sz="1800" i="1" dirty="0">
                <a:effectLst/>
                <a:ea typeface="Calibri" panose="020F0502020204030204" pitchFamily="34" charset="0"/>
                <a:cs typeface="Times New Roman" panose="02020603050405020304" pitchFamily="18" charset="0"/>
              </a:rPr>
              <a:t>Il ne suffit pas non plus que le Ministère public se limite à indiquer qu’eu égard au dossier photos et aux plantes retrouvées qu’il s’agirait d’une ‘culture professionnelle de cannabis’. Ces éléments ne permettent pas de démontrer que les plantes de cannabis retrouvées dépasseraient le seuil minimum de taux Δ9-THC et THCA visé dans la loi. </a:t>
            </a:r>
          </a:p>
          <a:p>
            <a:pPr marL="503971" marR="6985" lvl="1" indent="0" fontAlgn="base">
              <a:lnSpc>
                <a:spcPct val="100000"/>
              </a:lnSpc>
              <a:buClr>
                <a:srgbClr val="000000"/>
              </a:buClr>
              <a:buSzPts val="1200"/>
              <a:buNone/>
            </a:pPr>
            <a:r>
              <a:rPr lang="fr-FR" sz="1800" b="1" i="1" dirty="0">
                <a:effectLst/>
                <a:ea typeface="Calibri" panose="020F0502020204030204" pitchFamily="34" charset="0"/>
                <a:cs typeface="Times New Roman" panose="02020603050405020304" pitchFamily="18" charset="0"/>
              </a:rPr>
              <a:t>Une donnée/un résultat scientifique ne pourrait pas être déduit d’éléments factuels ou de circonstances.  » </a:t>
            </a:r>
            <a:r>
              <a:rPr lang="fr-FR" sz="1800" i="1" dirty="0">
                <a:effectLst/>
                <a:ea typeface="Calibri" panose="020F0502020204030204" pitchFamily="34" charset="0"/>
                <a:cs typeface="Times New Roman" panose="02020603050405020304" pitchFamily="18" charset="0"/>
              </a:rPr>
              <a:t>(traduction libre)</a:t>
            </a:r>
          </a:p>
          <a:p>
            <a:pPr marL="503971" marR="6985" lvl="1" indent="0" fontAlgn="base">
              <a:lnSpc>
                <a:spcPct val="100000"/>
              </a:lnSpc>
              <a:buClr>
                <a:srgbClr val="000000"/>
              </a:buClr>
              <a:buSzPts val="1200"/>
              <a:buNone/>
            </a:pPr>
            <a:endParaRPr lang="fr-FR" sz="1800" i="1" dirty="0">
              <a:ea typeface="Calibri" panose="020F0502020204030204" pitchFamily="34" charset="0"/>
              <a:cs typeface="Times New Roman" panose="02020603050405020304" pitchFamily="18" charset="0"/>
            </a:endParaRPr>
          </a:p>
          <a:p>
            <a:pPr marL="503971" marR="6985" lvl="1" indent="0" fontAlgn="base">
              <a:lnSpc>
                <a:spcPct val="100000"/>
              </a:lnSpc>
              <a:buClr>
                <a:srgbClr val="000000"/>
              </a:buClr>
              <a:buSzPts val="1200"/>
              <a:buNone/>
            </a:pPr>
            <a:endParaRPr lang="fr-BE"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674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rPr>
              <a:t>Teneur en THC variable</a:t>
            </a:r>
          </a:p>
          <a:p>
            <a:pPr algn="l">
              <a:lnSpc>
                <a:spcPct val="100000"/>
              </a:lnSpc>
            </a:pPr>
            <a:r>
              <a:rPr lang="fr-FR" sz="1800" b="0" i="0" u="none" strike="noStrike" baseline="0" dirty="0"/>
              <a:t>La teneur* en THC varie en fonction de la partie de la plante:</a:t>
            </a:r>
          </a:p>
          <a:p>
            <a:pPr marL="1098857" lvl="1" indent="-342900">
              <a:lnSpc>
                <a:spcPct val="100000"/>
              </a:lnSpc>
            </a:pPr>
            <a:r>
              <a:rPr lang="fr-FR" sz="1800" b="0" i="0" u="none" strike="noStrike" baseline="0" dirty="0"/>
              <a:t>10 a 12 % dans les fleurs a pistils</a:t>
            </a:r>
          </a:p>
          <a:p>
            <a:pPr marL="1098857" lvl="1" indent="-342900">
              <a:lnSpc>
                <a:spcPct val="100000"/>
              </a:lnSpc>
            </a:pPr>
            <a:r>
              <a:rPr lang="fr-FR" sz="1800" b="0" i="0" u="none" strike="noStrike" baseline="0" dirty="0"/>
              <a:t>1 a 2 % dans les feuilles</a:t>
            </a:r>
          </a:p>
          <a:p>
            <a:pPr marL="1098857" lvl="1" indent="-342900">
              <a:lnSpc>
                <a:spcPct val="100000"/>
              </a:lnSpc>
            </a:pPr>
            <a:r>
              <a:rPr lang="fr-FR" sz="1800" b="0" i="0" u="none" strike="noStrike" baseline="0" dirty="0"/>
              <a:t>0,1 a 0,3 % dans les tiges</a:t>
            </a:r>
          </a:p>
          <a:p>
            <a:pPr marL="1098857" lvl="1" indent="-342900">
              <a:lnSpc>
                <a:spcPct val="100000"/>
              </a:lnSpc>
            </a:pPr>
            <a:r>
              <a:rPr lang="fr-BE" sz="1800" b="0" i="0" u="none" strike="noStrike" baseline="0" dirty="0"/>
              <a:t>&lt; 0,03 % dans les racines</a:t>
            </a:r>
          </a:p>
          <a:p>
            <a:pPr marL="1098857" lvl="1" indent="-342900">
              <a:lnSpc>
                <a:spcPct val="100000"/>
              </a:lnSpc>
            </a:pPr>
            <a:endParaRPr lang="fr-BE" sz="1800" b="0" i="0" u="none" strike="noStrike" baseline="0" dirty="0"/>
          </a:p>
          <a:p>
            <a:pPr marL="1098857" lvl="1" indent="-342900">
              <a:lnSpc>
                <a:spcPct val="100000"/>
              </a:lnSpc>
            </a:pPr>
            <a:endParaRPr lang="fr-BE" sz="1800" b="0" i="0" u="none" strike="noStrike" baseline="0" dirty="0"/>
          </a:p>
        </p:txBody>
      </p:sp>
      <p:pic>
        <p:nvPicPr>
          <p:cNvPr id="3" name="Image 2">
            <a:extLst>
              <a:ext uri="{FF2B5EF4-FFF2-40B4-BE49-F238E27FC236}">
                <a16:creationId xmlns:a16="http://schemas.microsoft.com/office/drawing/2014/main" id="{A66EFFB3-1BF6-4AF2-B542-9106DCDF6735}"/>
              </a:ext>
            </a:extLst>
          </p:cNvPr>
          <p:cNvPicPr>
            <a:picLocks noChangeAspect="1"/>
          </p:cNvPicPr>
          <p:nvPr/>
        </p:nvPicPr>
        <p:blipFill>
          <a:blip r:embed="rId3"/>
          <a:stretch>
            <a:fillRect/>
          </a:stretch>
        </p:blipFill>
        <p:spPr>
          <a:xfrm>
            <a:off x="6624488" y="2340544"/>
            <a:ext cx="2979791" cy="4457474"/>
          </a:xfrm>
          <a:prstGeom prst="rect">
            <a:avLst/>
          </a:prstGeom>
        </p:spPr>
      </p:pic>
    </p:spTree>
    <p:extLst>
      <p:ext uri="{BB962C8B-B14F-4D97-AF65-F5344CB8AC3E}">
        <p14:creationId xmlns:p14="http://schemas.microsoft.com/office/powerpoint/2010/main" val="237288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De quoi parle-t-on ?</a:t>
            </a:r>
          </a:p>
        </p:txBody>
      </p:sp>
      <p:graphicFrame>
        <p:nvGraphicFramePr>
          <p:cNvPr id="8" name="Espace réservé du contenu 7">
            <a:extLst>
              <a:ext uri="{FF2B5EF4-FFF2-40B4-BE49-F238E27FC236}">
                <a16:creationId xmlns:a16="http://schemas.microsoft.com/office/drawing/2014/main" id="{0E2E57BF-C630-4883-8215-32E7F0CE6972}"/>
              </a:ext>
            </a:extLst>
          </p:cNvPr>
          <p:cNvGraphicFramePr>
            <a:graphicFrameLocks noGrp="1"/>
          </p:cNvGraphicFramePr>
          <p:nvPr>
            <p:ph idx="1"/>
            <p:extLst>
              <p:ext uri="{D42A27DB-BD31-4B8C-83A1-F6EECF244321}">
                <p14:modId xmlns:p14="http://schemas.microsoft.com/office/powerpoint/2010/main" val="1662074420"/>
              </p:ext>
            </p:extLst>
          </p:nvPr>
        </p:nvGraphicFramePr>
        <p:xfrm>
          <a:off x="618398" y="1621578"/>
          <a:ext cx="8694539" cy="5187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3113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rPr>
              <a:t>Circulaire 15/2015 (révisée en 2018)</a:t>
            </a:r>
            <a:endParaRPr lang="fr-BE" sz="2000" b="1" u="sng" dirty="0">
              <a:solidFill>
                <a:schemeClr val="tx2"/>
              </a:solidFill>
              <a:effectLst/>
              <a:ea typeface="Calibri" panose="020F0502020204030204" pitchFamily="34" charset="0"/>
            </a:endParaRPr>
          </a:p>
          <a:p>
            <a:pPr marL="449580" algn="l">
              <a:lnSpc>
                <a:spcPct val="100000"/>
              </a:lnSpc>
            </a:pPr>
            <a:r>
              <a:rPr lang="fr-BE" sz="1800" i="1" dirty="0">
                <a:sym typeface="Wingdings" panose="05000000000000000000" pitchFamily="2" charset="2"/>
              </a:rPr>
              <a:t>« </a:t>
            </a:r>
            <a:r>
              <a:rPr lang="fr-BE" sz="1800" i="1" dirty="0"/>
              <a:t> […] L’analyse systématique du cannabis ne parait donc </a:t>
            </a:r>
            <a:r>
              <a:rPr lang="fr-BE" sz="1800" b="1" i="1" dirty="0"/>
              <a:t>a priori pas indispensable</a:t>
            </a:r>
            <a:r>
              <a:rPr lang="fr-BE" sz="1800" i="1" dirty="0"/>
              <a:t>, sauf en cas de contestation. […] </a:t>
            </a:r>
          </a:p>
          <a:p>
            <a:pPr marL="449580" algn="l">
              <a:lnSpc>
                <a:spcPct val="100000"/>
              </a:lnSpc>
            </a:pPr>
            <a:r>
              <a:rPr lang="fr-BE" sz="1800" i="1" dirty="0"/>
              <a:t>De même, la preuve de l’infraction peut être rapportée même en l’absence de saisie, dès lors qu’il ne fait </a:t>
            </a:r>
            <a:r>
              <a:rPr lang="fr-BE" sz="1800" b="1" i="1" dirty="0"/>
              <a:t>aucun doute </a:t>
            </a:r>
            <a:r>
              <a:rPr lang="fr-BE" sz="1800" i="1" dirty="0"/>
              <a:t>que l’objet de l’infraction est du cannabis cultivé ou vendu pour ses effets psychotropes […] </a:t>
            </a:r>
          </a:p>
          <a:p>
            <a:pPr marL="449580" algn="l">
              <a:lnSpc>
                <a:spcPct val="100000"/>
              </a:lnSpc>
            </a:pPr>
            <a:r>
              <a:rPr lang="fr-FR" sz="1800" b="0" i="1" u="none" strike="noStrike" baseline="0" dirty="0">
                <a:solidFill>
                  <a:srgbClr val="000000"/>
                </a:solidFill>
              </a:rPr>
              <a:t>La définition du seuil de THC + THCA est particulièrement </a:t>
            </a:r>
            <a:r>
              <a:rPr lang="fr-FR" sz="1800" b="1" i="1" u="none" strike="noStrike" baseline="0" dirty="0">
                <a:solidFill>
                  <a:srgbClr val="000000"/>
                </a:solidFill>
              </a:rPr>
              <a:t>problématique</a:t>
            </a:r>
            <a:r>
              <a:rPr lang="fr-FR" sz="1800" b="0" i="1" u="none" strike="noStrike" baseline="0" dirty="0">
                <a:solidFill>
                  <a:srgbClr val="000000"/>
                </a:solidFill>
              </a:rPr>
              <a:t> pour les très </a:t>
            </a:r>
            <a:r>
              <a:rPr lang="fr-FR" sz="1800" b="1" i="1" u="none" strike="noStrike" baseline="0" dirty="0">
                <a:solidFill>
                  <a:srgbClr val="000000"/>
                </a:solidFill>
              </a:rPr>
              <a:t>jeunes plants </a:t>
            </a:r>
            <a:r>
              <a:rPr lang="fr-FR" sz="1800" b="0" i="1" u="none" strike="noStrike" baseline="0" dirty="0">
                <a:solidFill>
                  <a:srgbClr val="000000"/>
                </a:solidFill>
              </a:rPr>
              <a:t>de cannabis, dans lesquels la concentration de THC + THCA peut être inférieure à 0,2% alors qu’il s’agit bien de plantes cultivées pour leur effet psychotrope.</a:t>
            </a:r>
          </a:p>
          <a:p>
            <a:pPr marL="449580" algn="l">
              <a:lnSpc>
                <a:spcPct val="100000"/>
              </a:lnSpc>
            </a:pPr>
            <a:r>
              <a:rPr lang="fr-FR" sz="1800" b="0" i="1" u="none" strike="noStrike" baseline="0" dirty="0">
                <a:solidFill>
                  <a:srgbClr val="000000"/>
                </a:solidFill>
              </a:rPr>
              <a:t>(…) il est possible, en cas de taux inférieur à 0.2%, de procéder à cette analyse et, en cas de résultat positif, disqualifier les </a:t>
            </a:r>
            <a:r>
              <a:rPr lang="fr-FR" sz="1800" b="1" i="1" u="none" strike="noStrike" baseline="0" dirty="0">
                <a:solidFill>
                  <a:srgbClr val="000000"/>
                </a:solidFill>
              </a:rPr>
              <a:t>faits en actes préparatoires</a:t>
            </a:r>
            <a:r>
              <a:rPr lang="fr-FR" sz="1800" b="0" i="1" u="none" strike="noStrike" baseline="0" dirty="0">
                <a:solidFill>
                  <a:srgbClr val="000000"/>
                </a:solidFill>
              </a:rPr>
              <a:t>. Cette disqualification pourrait ne pas être nécessaire en cas de preuve de récoltes antérieures vendues comme psychotropes. </a:t>
            </a:r>
            <a:r>
              <a:rPr lang="fr-BE" sz="1800" i="1" dirty="0"/>
              <a:t>»</a:t>
            </a:r>
            <a:endParaRPr lang="fr-FR" sz="1800" i="1" dirty="0"/>
          </a:p>
        </p:txBody>
      </p:sp>
    </p:spTree>
    <p:extLst>
      <p:ext uri="{BB962C8B-B14F-4D97-AF65-F5344CB8AC3E}">
        <p14:creationId xmlns:p14="http://schemas.microsoft.com/office/powerpoint/2010/main" val="2178875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3. Conséquences pratiques</a:t>
            </a:r>
          </a:p>
        </p:txBody>
      </p:sp>
      <p:sp>
        <p:nvSpPr>
          <p:cNvPr id="5" name="Sous-titre 4"/>
          <p:cNvSpPr txBox="1">
            <a:spLocks noGrp="1"/>
          </p:cNvSpPr>
          <p:nvPr>
            <p:ph idx="1"/>
          </p:nvPr>
        </p:nvSpPr>
        <p:spPr/>
        <p:txBody>
          <a:bodyPr anchor="ctr">
            <a:noAutofit/>
          </a:bodyPr>
          <a:lstStyle/>
          <a:p>
            <a:pPr algn="l">
              <a:lnSpc>
                <a:spcPct val="100000"/>
              </a:lnSpc>
            </a:pPr>
            <a:endParaRPr lang="fr-BE" sz="2000" dirty="0">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pPr>
            <a:r>
              <a:rPr lang="fr-BE" sz="2000" b="1" u="sng" dirty="0">
                <a:solidFill>
                  <a:schemeClr val="tx2"/>
                </a:solidFill>
                <a:ea typeface="Calibri" panose="020F0502020204030204" pitchFamily="34" charset="0"/>
                <a:cs typeface="Times New Roman" panose="02020603050405020304" pitchFamily="18" charset="0"/>
                <a:sym typeface="Wingdings" panose="05000000000000000000" pitchFamily="2" charset="2"/>
              </a:rPr>
              <a:t> </a:t>
            </a:r>
            <a:r>
              <a:rPr lang="fr-BE" sz="2000" b="1" u="sng" dirty="0">
                <a:solidFill>
                  <a:schemeClr val="tx2"/>
                </a:solidFill>
                <a:ea typeface="Calibri" panose="020F0502020204030204" pitchFamily="34" charset="0"/>
                <a:cs typeface="Times New Roman" panose="02020603050405020304" pitchFamily="18" charset="0"/>
              </a:rPr>
              <a:t>Article 4, §7 de la loi du 24 février 1921 : destruction immédiate</a:t>
            </a:r>
          </a:p>
          <a:p>
            <a:pPr lvl="1" indent="0">
              <a:lnSpc>
                <a:spcPct val="100000"/>
              </a:lnSpc>
              <a:buNone/>
            </a:pPr>
            <a:r>
              <a:rPr lang="fr-FR" sz="1800" i="1" dirty="0"/>
              <a:t>« Les substances illégales (…)  </a:t>
            </a:r>
            <a:r>
              <a:rPr lang="fr-FR" sz="1800" b="1" i="1" dirty="0"/>
              <a:t>peuvent immédiatement être détruits ou définitivement mis hors d'usage suivant une décision du Ministère public, en dépit de la poursuite de l'enquête, dans la mesure où leur conservation n'est pas nécessaire à la manifestation de la vérité. </a:t>
            </a:r>
            <a:r>
              <a:rPr lang="fr-FR" sz="1800" i="1" dirty="0"/>
              <a:t>Dans le cadre d'une instruction judiciaire, cette mesure ne peut être ordonnée qu'après accord du juge d'instruction compétent. »</a:t>
            </a:r>
          </a:p>
          <a:p>
            <a:pPr lvl="1" indent="0">
              <a:lnSpc>
                <a:spcPct val="100000"/>
              </a:lnSpc>
              <a:buNone/>
            </a:pPr>
            <a:endParaRPr lang="fr-FR" sz="1800" dirty="0"/>
          </a:p>
          <a:p>
            <a:pPr marL="285750" indent="-285750" algn="l">
              <a:lnSpc>
                <a:spcPct val="100000"/>
              </a:lnSpc>
              <a:buFont typeface="Wingdings" panose="05000000000000000000" pitchFamily="2" charset="2"/>
              <a:buChar char="L"/>
            </a:pPr>
            <a:r>
              <a:rPr lang="fr-FR" sz="1800" dirty="0"/>
              <a:t>&gt;&lt; Ensemble de présomptions graves précises et concordantes : aveux du suspect, circonstances dans lesquelles les transactions ont eu lieu, clandestinité, effet psychotropes manifestement liés aux substances saisies, etc.</a:t>
            </a:r>
          </a:p>
          <a:p>
            <a:pPr marL="285750" indent="-285750">
              <a:lnSpc>
                <a:spcPct val="100000"/>
              </a:lnSpc>
              <a:buFont typeface="Wingdings" panose="05000000000000000000" pitchFamily="2" charset="2"/>
              <a:buChar char="L"/>
            </a:pPr>
            <a:endParaRPr lang="fr-FR" sz="1800" dirty="0"/>
          </a:p>
          <a:p>
            <a:pPr marL="285750" indent="-285750">
              <a:lnSpc>
                <a:spcPct val="100000"/>
              </a:lnSpc>
              <a:buFont typeface="Wingdings" panose="05000000000000000000" pitchFamily="2" charset="2"/>
              <a:buChar char="L"/>
            </a:pPr>
            <a:r>
              <a:rPr lang="fr-FR" sz="1800" dirty="0"/>
              <a:t>La culture du chanvre industriel ne peut se faire en pot mais en pleine terre</a:t>
            </a:r>
          </a:p>
          <a:p>
            <a:pPr lvl="1" indent="0">
              <a:lnSpc>
                <a:spcPct val="100000"/>
              </a:lnSpc>
              <a:buNone/>
            </a:pPr>
            <a:endParaRPr lang="fr-FR" sz="1800" dirty="0"/>
          </a:p>
        </p:txBody>
      </p:sp>
    </p:spTree>
    <p:extLst>
      <p:ext uri="{BB962C8B-B14F-4D97-AF65-F5344CB8AC3E}">
        <p14:creationId xmlns:p14="http://schemas.microsoft.com/office/powerpoint/2010/main" val="375845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4. Vers une culture contrôlée?</a:t>
            </a:r>
          </a:p>
        </p:txBody>
      </p:sp>
      <p:sp>
        <p:nvSpPr>
          <p:cNvPr id="5" name="Sous-titre 4"/>
          <p:cNvSpPr txBox="1">
            <a:spLocks noGrp="1"/>
          </p:cNvSpPr>
          <p:nvPr>
            <p:ph idx="1"/>
          </p:nvPr>
        </p:nvSpPr>
        <p:spPr/>
        <p:txBody>
          <a:bodyPr anchor="ctr">
            <a:noAutofit/>
          </a:bodyPr>
          <a:lstStyle/>
          <a:p>
            <a:pPr marR="6985" lvl="0" algn="just" fontAlgn="base">
              <a:lnSpc>
                <a:spcPct val="103000"/>
              </a:lnSpc>
              <a:spcAft>
                <a:spcPts val="0"/>
              </a:spcAft>
              <a:buClr>
                <a:srgbClr val="000000"/>
              </a:buClr>
              <a:buSzPts val="1200"/>
            </a:pPr>
            <a:endParaRPr lang="fr-FR" sz="2000" dirty="0">
              <a:solidFill>
                <a:srgbClr val="000000"/>
              </a:solidFill>
              <a:latin typeface="Trivia Sans Book"/>
            </a:endParaRPr>
          </a:p>
          <a:p>
            <a:pPr marR="6985" lvl="0" algn="l" fontAlgn="base">
              <a:lnSpc>
                <a:spcPct val="103000"/>
              </a:lnSpc>
              <a:spcAft>
                <a:spcPts val="0"/>
              </a:spcAft>
              <a:buClr>
                <a:srgbClr val="000000"/>
              </a:buClr>
              <a:buSzPts val="1200"/>
            </a:pPr>
            <a:r>
              <a:rPr lang="fr-FR" sz="2000" b="1" i="0" u="sng" strike="noStrike" baseline="0" dirty="0">
                <a:solidFill>
                  <a:schemeClr val="tx2"/>
                </a:solidFill>
                <a:latin typeface="Trivia Sans Book"/>
              </a:rPr>
              <a:t>Commission des stupéfiants des Nations unies </a:t>
            </a:r>
            <a:r>
              <a:rPr lang="fr-FR" sz="2000" b="0" i="0" u="none" strike="noStrike" baseline="0" dirty="0">
                <a:solidFill>
                  <a:srgbClr val="000000"/>
                </a:solidFill>
                <a:latin typeface="Trivia Sans Book"/>
              </a:rPr>
              <a:t>(décembre 2020)</a:t>
            </a:r>
          </a:p>
          <a:p>
            <a:pPr marL="342900" marR="6985" lvl="0" indent="-342900" algn="l" fontAlgn="base">
              <a:lnSpc>
                <a:spcPct val="103000"/>
              </a:lnSpc>
              <a:spcAft>
                <a:spcPts val="0"/>
              </a:spcAft>
              <a:buClr>
                <a:srgbClr val="000000"/>
              </a:buClr>
              <a:buSzPts val="1200"/>
              <a:buFont typeface="Arial" panose="020B0604020202020204" pitchFamily="34" charset="0"/>
              <a:buChar char="•"/>
            </a:pPr>
            <a:r>
              <a:rPr lang="fr-FR" sz="2000" b="1" i="0" u="none" strike="noStrike" baseline="0" dirty="0">
                <a:solidFill>
                  <a:srgbClr val="000000"/>
                </a:solidFill>
                <a:latin typeface="Trivia Sans Book"/>
              </a:rPr>
              <a:t>Recommandation de l’OMS </a:t>
            </a:r>
            <a:r>
              <a:rPr lang="fr-FR" sz="2000" b="0" i="0" u="none" strike="noStrike" baseline="0" dirty="0">
                <a:solidFill>
                  <a:srgbClr val="000000"/>
                </a:solidFill>
                <a:latin typeface="Trivia Sans Book"/>
              </a:rPr>
              <a:t>: substances présentant un «</a:t>
            </a:r>
            <a:r>
              <a:rPr lang="fr-FR" sz="2000" b="0" i="1" u="none" strike="noStrike" baseline="0" dirty="0">
                <a:solidFill>
                  <a:srgbClr val="000000"/>
                </a:solidFill>
                <a:latin typeface="Trivia Sans Book"/>
              </a:rPr>
              <a:t> potentiel thérapeutique »</a:t>
            </a:r>
          </a:p>
          <a:p>
            <a:pPr marL="342900" marR="6985" lvl="0" indent="-342900" algn="l" fontAlgn="base">
              <a:lnSpc>
                <a:spcPct val="103000"/>
              </a:lnSpc>
              <a:spcAft>
                <a:spcPts val="0"/>
              </a:spcAft>
              <a:buClr>
                <a:srgbClr val="000000"/>
              </a:buClr>
              <a:buSzPts val="1200"/>
              <a:buFont typeface="Arial" panose="020B0604020202020204" pitchFamily="34" charset="0"/>
              <a:buChar char="•"/>
            </a:pPr>
            <a:r>
              <a:rPr lang="fr-FR" sz="2000" b="0" i="0" u="none" strike="noStrike" baseline="0" dirty="0">
                <a:solidFill>
                  <a:srgbClr val="000000"/>
                </a:solidFill>
                <a:latin typeface="Trivia Sans Book"/>
              </a:rPr>
              <a:t>supprimer le cannabis et la résine de cannabis </a:t>
            </a:r>
            <a:r>
              <a:rPr lang="fr-FR" sz="2000" b="1" i="0" u="none" strike="noStrike" baseline="0" dirty="0">
                <a:solidFill>
                  <a:srgbClr val="000000"/>
                </a:solidFill>
                <a:latin typeface="Trivia Sans Book"/>
              </a:rPr>
              <a:t>du tableau IV </a:t>
            </a:r>
            <a:r>
              <a:rPr lang="fr-FR" sz="2000" b="0" i="0" u="none" strike="noStrike" baseline="0" dirty="0">
                <a:solidFill>
                  <a:srgbClr val="000000"/>
                </a:solidFill>
                <a:latin typeface="Trivia Sans Book"/>
              </a:rPr>
              <a:t>(catégorie la plus restrictive, avec intérêt médical très faible) de la Convention de 1961</a:t>
            </a:r>
          </a:p>
          <a:p>
            <a:pPr marL="342900" marR="6985" lvl="0" indent="-342900" algn="l" fontAlgn="base">
              <a:lnSpc>
                <a:spcPct val="103000"/>
              </a:lnSpc>
              <a:spcAft>
                <a:spcPts val="0"/>
              </a:spcAft>
              <a:buClr>
                <a:srgbClr val="000000"/>
              </a:buClr>
              <a:buSzPts val="1200"/>
              <a:buFont typeface="Arial" panose="020B0604020202020204" pitchFamily="34" charset="0"/>
              <a:buChar char="•"/>
            </a:pPr>
            <a:r>
              <a:rPr lang="fr-FR" sz="2000" b="0" i="0" u="none" strike="noStrike" baseline="0" dirty="0">
                <a:solidFill>
                  <a:srgbClr val="000000"/>
                </a:solidFill>
                <a:latin typeface="Trivia Sans Book"/>
              </a:rPr>
              <a:t>toujours inscrites au </a:t>
            </a:r>
            <a:r>
              <a:rPr lang="fr-FR" sz="2000" b="1" i="0" u="none" strike="noStrike" baseline="0" dirty="0">
                <a:solidFill>
                  <a:srgbClr val="000000"/>
                </a:solidFill>
                <a:latin typeface="Trivia Sans Book"/>
              </a:rPr>
              <a:t>tableau I </a:t>
            </a:r>
            <a:r>
              <a:rPr lang="fr-FR" sz="2000" b="0" i="0" u="none" strike="noStrike" baseline="0" dirty="0">
                <a:solidFill>
                  <a:srgbClr val="000000"/>
                </a:solidFill>
                <a:latin typeface="Trivia Sans Book"/>
              </a:rPr>
              <a:t>de la Convention de 1961</a:t>
            </a:r>
          </a:p>
          <a:p>
            <a:pPr marL="342900" marR="6985" lvl="0" indent="-342900" algn="l" fontAlgn="base">
              <a:lnSpc>
                <a:spcPct val="103000"/>
              </a:lnSpc>
              <a:spcAft>
                <a:spcPts val="0"/>
              </a:spcAft>
              <a:buClr>
                <a:srgbClr val="000000"/>
              </a:buClr>
              <a:buSzPts val="1200"/>
              <a:buFont typeface="Arial" panose="020B0604020202020204" pitchFamily="34" charset="0"/>
              <a:buChar char="•"/>
            </a:pPr>
            <a:endParaRPr lang="fr-FR" sz="2000" b="0" i="0" u="none" strike="noStrike" baseline="0" dirty="0">
              <a:solidFill>
                <a:srgbClr val="000000"/>
              </a:solidFill>
              <a:latin typeface="Trivia Sans Book"/>
            </a:endParaRPr>
          </a:p>
          <a:p>
            <a:pPr marR="6985" lvl="0" algn="just" fontAlgn="base">
              <a:lnSpc>
                <a:spcPct val="103000"/>
              </a:lnSpc>
              <a:spcAft>
                <a:spcPts val="0"/>
              </a:spcAft>
              <a:buClr>
                <a:srgbClr val="000000"/>
              </a:buClr>
              <a:buSzPts val="1200"/>
            </a:pPr>
            <a:endParaRPr lang="fr-BE" sz="2000" dirty="0">
              <a:effectLst/>
              <a:ea typeface="Calibri" panose="020F0502020204030204" pitchFamily="34" charset="0"/>
              <a:cs typeface="Times New Roman" panose="02020603050405020304" pitchFamily="18" charset="0"/>
            </a:endParaRPr>
          </a:p>
          <a:p>
            <a:pPr marR="6985" lvl="0" algn="just" fontAlgn="base">
              <a:lnSpc>
                <a:spcPct val="103000"/>
              </a:lnSpc>
              <a:spcAft>
                <a:spcPts val="0"/>
              </a:spcAft>
              <a:buClr>
                <a:srgbClr val="000000"/>
              </a:buClr>
              <a:buSzPts val="1200"/>
            </a:pPr>
            <a:endParaRPr lang="fr-FR" sz="1800" b="0" i="0" u="none" strike="noStrike" baseline="0" dirty="0">
              <a:latin typeface="Calibri" panose="020F0502020204030204" pitchFamily="34" charset="0"/>
            </a:endParaRPr>
          </a:p>
          <a:p>
            <a:endParaRPr lang="fr-FR" sz="1800" b="0" i="0" u="sng" strike="noStrike" baseline="0" dirty="0">
              <a:latin typeface="Calibri" panose="020F0502020204030204" pitchFamily="34" charset="0"/>
            </a:endParaRPr>
          </a:p>
        </p:txBody>
      </p:sp>
    </p:spTree>
    <p:extLst>
      <p:ext uri="{BB962C8B-B14F-4D97-AF65-F5344CB8AC3E}">
        <p14:creationId xmlns:p14="http://schemas.microsoft.com/office/powerpoint/2010/main" val="361953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4. Vers une culture contrôlée?</a:t>
            </a:r>
          </a:p>
        </p:txBody>
      </p:sp>
      <p:sp>
        <p:nvSpPr>
          <p:cNvPr id="5" name="Sous-titre 4"/>
          <p:cNvSpPr txBox="1">
            <a:spLocks noGrp="1"/>
          </p:cNvSpPr>
          <p:nvPr>
            <p:ph idx="1"/>
          </p:nvPr>
        </p:nvSpPr>
        <p:spPr/>
        <p:txBody>
          <a:bodyPr anchor="ctr">
            <a:noAutofit/>
          </a:bodyPr>
          <a:lstStyle/>
          <a:p>
            <a:pPr algn="l">
              <a:lnSpc>
                <a:spcPct val="100000"/>
              </a:lnSpc>
            </a:pPr>
            <a:r>
              <a:rPr lang="fr-FR" sz="2000" b="1" dirty="0">
                <a:solidFill>
                  <a:schemeClr val="tx2"/>
                </a:solidFill>
              </a:rPr>
              <a:t>Convention unique de 1961 sur les stupéfiants</a:t>
            </a:r>
          </a:p>
          <a:p>
            <a:pPr marR="0" algn="l">
              <a:lnSpc>
                <a:spcPct val="100000"/>
              </a:lnSpc>
            </a:pPr>
            <a:r>
              <a:rPr lang="fr-BE" sz="1800" b="1" i="1" u="none" strike="noStrike" baseline="0" dirty="0">
                <a:solidFill>
                  <a:srgbClr val="000000"/>
                </a:solidFill>
              </a:rPr>
              <a:t>« ARTICLE 4 </a:t>
            </a:r>
            <a:endParaRPr lang="fr-BE" sz="1800" b="0" i="1" u="none" strike="noStrike" baseline="0" dirty="0">
              <a:solidFill>
                <a:srgbClr val="000000"/>
              </a:solidFill>
            </a:endParaRPr>
          </a:p>
          <a:p>
            <a:pPr marR="0" algn="l">
              <a:lnSpc>
                <a:spcPct val="100000"/>
              </a:lnSpc>
            </a:pPr>
            <a:r>
              <a:rPr lang="fr-BE" sz="1800" b="0" i="1" u="none" strike="noStrike" baseline="0" dirty="0">
                <a:solidFill>
                  <a:srgbClr val="000000"/>
                </a:solidFill>
              </a:rPr>
              <a:t>OBLIGATIONS GÉNÉRALES </a:t>
            </a:r>
          </a:p>
          <a:p>
            <a:pPr marR="0" algn="l">
              <a:lnSpc>
                <a:spcPct val="100000"/>
              </a:lnSpc>
            </a:pPr>
            <a:r>
              <a:rPr lang="fr-FR" sz="1800" b="0" i="1" u="none" strike="noStrike" baseline="0" dirty="0">
                <a:solidFill>
                  <a:srgbClr val="000000"/>
                </a:solidFill>
              </a:rPr>
              <a:t>Les Parties prendront les mesures législatives et administratives qui pourront être nécessaires : </a:t>
            </a:r>
          </a:p>
          <a:p>
            <a:pPr marL="503971" lvl="1" indent="0">
              <a:buNone/>
            </a:pPr>
            <a:r>
              <a:rPr lang="fr-FR" sz="1800" b="0" i="1" u="none" strike="noStrike" baseline="0" dirty="0">
                <a:solidFill>
                  <a:srgbClr val="000000"/>
                </a:solidFill>
              </a:rPr>
              <a:t>a) Pour </a:t>
            </a:r>
            <a:r>
              <a:rPr lang="fr-FR" sz="1800" i="1" u="none" strike="noStrike" baseline="0" dirty="0">
                <a:solidFill>
                  <a:srgbClr val="000000"/>
                </a:solidFill>
              </a:rPr>
              <a:t>exécuter les dispositions de la présente Convention dans leurs propres territoires; </a:t>
            </a:r>
          </a:p>
          <a:p>
            <a:pPr marL="503971" lvl="1" indent="0">
              <a:buNone/>
            </a:pPr>
            <a:r>
              <a:rPr lang="fr-FR" sz="1800" i="1" u="none" strike="noStrike" baseline="0" dirty="0">
                <a:solidFill>
                  <a:srgbClr val="000000"/>
                </a:solidFill>
              </a:rPr>
              <a:t>b) Pour coopérer </a:t>
            </a:r>
            <a:r>
              <a:rPr lang="fr-FR" sz="1800" b="0" i="1" u="none" strike="noStrike" baseline="0" dirty="0">
                <a:solidFill>
                  <a:srgbClr val="000000"/>
                </a:solidFill>
              </a:rPr>
              <a:t>avec les autres Etats à l’exécution des dispositions de ladite Convention; et </a:t>
            </a:r>
          </a:p>
          <a:p>
            <a:pPr marL="503971" lvl="1" indent="0">
              <a:buNone/>
            </a:pPr>
            <a:r>
              <a:rPr lang="fr-FR" sz="1800" b="0" i="1" u="none" strike="noStrike" baseline="0" dirty="0">
                <a:solidFill>
                  <a:srgbClr val="000000"/>
                </a:solidFill>
              </a:rPr>
              <a:t>c) Sous réserve des dispositions de la présente Convention, pour </a:t>
            </a:r>
            <a:r>
              <a:rPr lang="fr-FR" sz="1800" b="1" i="1" u="none" strike="noStrike" baseline="0" dirty="0">
                <a:solidFill>
                  <a:srgbClr val="000000"/>
                </a:solidFill>
              </a:rPr>
              <a:t>limiter</a:t>
            </a:r>
            <a:r>
              <a:rPr lang="fr-FR" sz="1800" b="0" i="1" u="none" strike="noStrike" baseline="0" dirty="0">
                <a:solidFill>
                  <a:srgbClr val="000000"/>
                </a:solidFill>
              </a:rPr>
              <a:t> </a:t>
            </a:r>
            <a:r>
              <a:rPr lang="fr-FR" sz="1800" b="1" i="1" u="none" strike="noStrike" baseline="0" dirty="0">
                <a:solidFill>
                  <a:srgbClr val="000000"/>
                </a:solidFill>
              </a:rPr>
              <a:t>exclusivement aux fins médicales et scientifiques </a:t>
            </a:r>
            <a:r>
              <a:rPr lang="fr-FR" sz="1800" b="0" i="1" u="none" strike="noStrike" baseline="0" dirty="0">
                <a:solidFill>
                  <a:srgbClr val="000000"/>
                </a:solidFill>
              </a:rPr>
              <a:t>la production, la fabrication, l’exportation, l’importation, la distribution, le commerce, l’emploi et la détention des stupéfiants. »</a:t>
            </a:r>
            <a:endParaRPr lang="fr-FR" sz="1800" i="1" dirty="0"/>
          </a:p>
        </p:txBody>
      </p:sp>
    </p:spTree>
    <p:extLst>
      <p:ext uri="{BB962C8B-B14F-4D97-AF65-F5344CB8AC3E}">
        <p14:creationId xmlns:p14="http://schemas.microsoft.com/office/powerpoint/2010/main" val="18116206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4. Vers une culture contrôlée?</a:t>
            </a:r>
          </a:p>
        </p:txBody>
      </p:sp>
      <p:sp>
        <p:nvSpPr>
          <p:cNvPr id="5" name="Sous-titre 4"/>
          <p:cNvSpPr txBox="1">
            <a:spLocks noGrp="1"/>
          </p:cNvSpPr>
          <p:nvPr>
            <p:ph idx="1"/>
          </p:nvPr>
        </p:nvSpPr>
        <p:spPr/>
        <p:txBody>
          <a:bodyPr anchor="ctr">
            <a:noAutofit/>
          </a:bodyPr>
          <a:lstStyle/>
          <a:p>
            <a:pPr algn="l">
              <a:lnSpc>
                <a:spcPct val="100000"/>
              </a:lnSpc>
            </a:pPr>
            <a:endParaRPr lang="fr-BE" sz="2000" b="1" u="sng" dirty="0">
              <a:solidFill>
                <a:schemeClr val="tx2"/>
              </a:solidFill>
              <a:effectLst/>
              <a:ea typeface="Calibri" panose="020F0502020204030204" pitchFamily="34" charset="0"/>
            </a:endParaRPr>
          </a:p>
          <a:p>
            <a:pPr algn="l">
              <a:lnSpc>
                <a:spcPct val="100000"/>
              </a:lnSpc>
            </a:pPr>
            <a:r>
              <a:rPr lang="fr-FR" sz="2000" b="1" i="0" u="sng" strike="noStrike" baseline="0" dirty="0">
                <a:solidFill>
                  <a:schemeClr val="tx2"/>
                </a:solidFill>
              </a:rPr>
              <a:t>CJUE, 19 novembre 2018, affaire </a:t>
            </a:r>
            <a:r>
              <a:rPr lang="fr-FR" sz="2000" b="1" i="0" u="sng" strike="noStrike" baseline="0" dirty="0" err="1">
                <a:solidFill>
                  <a:schemeClr val="tx2"/>
                </a:solidFill>
              </a:rPr>
              <a:t>Kanavape</a:t>
            </a:r>
            <a:r>
              <a:rPr lang="fr-FR" sz="2000" b="1" i="0" u="sng" strike="noStrike" baseline="0" dirty="0">
                <a:solidFill>
                  <a:schemeClr val="tx2"/>
                </a:solidFill>
              </a:rPr>
              <a:t>, C-663/18</a:t>
            </a:r>
            <a:endParaRPr lang="fr-FR" sz="1800" dirty="0"/>
          </a:p>
          <a:p>
            <a:pPr algn="l">
              <a:lnSpc>
                <a:spcPct val="100000"/>
              </a:lnSpc>
            </a:pPr>
            <a:r>
              <a:rPr lang="fr-FR" sz="1800" dirty="0"/>
              <a:t>Commercialisation et distribution d’une cigarette électronique à l’huile de chanvre alors que la France limite « la culture du chanvre, son industrialisation et sa commercialisation, aux seules fibres et graines »,</a:t>
            </a:r>
          </a:p>
          <a:p>
            <a:pPr marL="285750" indent="-285750" algn="l">
              <a:lnSpc>
                <a:spcPct val="100000"/>
              </a:lnSpc>
              <a:buFont typeface="Arial" panose="020B0604020202020204" pitchFamily="34" charset="0"/>
              <a:buChar char="•"/>
            </a:pPr>
            <a:r>
              <a:rPr lang="fr-FR" sz="1800" dirty="0"/>
              <a:t>Exclu du champ d’application des règlements n</a:t>
            </a:r>
            <a:r>
              <a:rPr lang="fr-FR" sz="1800" baseline="30000" dirty="0"/>
              <a:t>os</a:t>
            </a:r>
            <a:r>
              <a:rPr lang="fr-FR" sz="1800" dirty="0"/>
              <a:t> 1307/2013 et 1308/2013 eu égard à la liste des produits agricoles visés à l’annexe I des traités : </a:t>
            </a:r>
            <a:r>
              <a:rPr lang="fr-FR" sz="1800" i="1" dirty="0"/>
              <a:t>« le CDB présent dans la plante de cannabis sativa dans son intégralité ne saurait être considéré comme un produit agricole »</a:t>
            </a:r>
          </a:p>
          <a:p>
            <a:pPr marL="285750" indent="-285750" algn="l">
              <a:lnSpc>
                <a:spcPct val="100000"/>
              </a:lnSpc>
              <a:buFont typeface="Arial" panose="020B0604020202020204" pitchFamily="34" charset="0"/>
              <a:buChar char="•"/>
            </a:pPr>
            <a:r>
              <a:rPr lang="fr-FR" sz="1800" dirty="0"/>
              <a:t>Rappel de l’interdiction de commercialiser des stupéfiants </a:t>
            </a:r>
            <a:r>
              <a:rPr lang="fr-FR" sz="1800" i="1" dirty="0"/>
              <a:t>« exception faite d’un commerce strictement contrôlé en vue d’une utilisation à des fins médicales et scientifiques »</a:t>
            </a:r>
            <a:endParaRPr lang="fr-FR" sz="1800" dirty="0"/>
          </a:p>
          <a:p>
            <a:pPr marL="285750" indent="-285750" algn="l">
              <a:buFont typeface="Arial" panose="020B0604020202020204" pitchFamily="34" charset="0"/>
              <a:buChar char="•"/>
            </a:pPr>
            <a:endParaRPr lang="fr-FR" sz="1400" dirty="0"/>
          </a:p>
          <a:p>
            <a:pPr marL="285750" indent="-285750" algn="l">
              <a:buFont typeface="Arial" panose="020B0604020202020204" pitchFamily="34" charset="0"/>
              <a:buChar char="•"/>
            </a:pPr>
            <a:endParaRPr lang="fr-FR" sz="1400" dirty="0"/>
          </a:p>
        </p:txBody>
      </p:sp>
    </p:spTree>
    <p:extLst>
      <p:ext uri="{BB962C8B-B14F-4D97-AF65-F5344CB8AC3E}">
        <p14:creationId xmlns:p14="http://schemas.microsoft.com/office/powerpoint/2010/main" val="2292723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4. Vers une culture contrôlée?</a:t>
            </a:r>
          </a:p>
        </p:txBody>
      </p:sp>
      <p:sp>
        <p:nvSpPr>
          <p:cNvPr id="5" name="Sous-titre 4"/>
          <p:cNvSpPr txBox="1">
            <a:spLocks noGrp="1"/>
          </p:cNvSpPr>
          <p:nvPr>
            <p:ph idx="1"/>
          </p:nvPr>
        </p:nvSpPr>
        <p:spPr/>
        <p:txBody>
          <a:bodyPr anchor="ctr">
            <a:noAutofit/>
          </a:bodyPr>
          <a:lstStyle/>
          <a:p>
            <a:pPr algn="l">
              <a:lnSpc>
                <a:spcPct val="100000"/>
              </a:lnSpc>
            </a:pPr>
            <a:endParaRPr lang="fr-BE" sz="2000" b="1" u="sng" dirty="0">
              <a:solidFill>
                <a:schemeClr val="tx2"/>
              </a:solidFill>
              <a:effectLst/>
              <a:ea typeface="Calibri" panose="020F0502020204030204" pitchFamily="34" charset="0"/>
            </a:endParaRPr>
          </a:p>
          <a:p>
            <a:pPr algn="l">
              <a:lnSpc>
                <a:spcPct val="100000"/>
              </a:lnSpc>
            </a:pPr>
            <a:r>
              <a:rPr lang="fr-FR" sz="2000" b="1" i="0" u="sng" strike="noStrike" baseline="0" dirty="0">
                <a:solidFill>
                  <a:schemeClr val="tx2"/>
                </a:solidFill>
              </a:rPr>
              <a:t>CJUE, 19 novembre 2018, affaire </a:t>
            </a:r>
            <a:r>
              <a:rPr lang="fr-FR" sz="2000" b="1" i="0" u="sng" strike="noStrike" baseline="0" dirty="0" err="1">
                <a:solidFill>
                  <a:schemeClr val="tx2"/>
                </a:solidFill>
              </a:rPr>
              <a:t>Kanavape</a:t>
            </a:r>
            <a:r>
              <a:rPr lang="fr-FR" sz="2000" b="1" i="0" u="sng" strike="noStrike" baseline="0" dirty="0">
                <a:solidFill>
                  <a:schemeClr val="tx2"/>
                </a:solidFill>
              </a:rPr>
              <a:t>, C-663/18</a:t>
            </a:r>
            <a:endParaRPr lang="fr-FR" sz="1800" dirty="0"/>
          </a:p>
          <a:p>
            <a:pPr algn="l">
              <a:lnSpc>
                <a:spcPct val="100000"/>
              </a:lnSpc>
            </a:pPr>
            <a:r>
              <a:rPr lang="fr-FR" sz="1800" u="sng" dirty="0"/>
              <a:t>Le CBD : un stupéfiant? </a:t>
            </a:r>
          </a:p>
          <a:p>
            <a:pPr marL="285750" indent="-285750" algn="l">
              <a:lnSpc>
                <a:spcPct val="100000"/>
              </a:lnSpc>
              <a:buFont typeface="Arial" panose="020B0604020202020204" pitchFamily="34" charset="0"/>
              <a:buChar char="•"/>
            </a:pPr>
            <a:r>
              <a:rPr lang="fr-FR" sz="1800" dirty="0"/>
              <a:t>le terme « stupéfiant » désigne toute substance des tableaux I et II de cette convention, qu’elle soit naturelle ou synthétique dont le cannabis</a:t>
            </a:r>
          </a:p>
          <a:p>
            <a:pPr marL="285750" indent="-285750" algn="l">
              <a:lnSpc>
                <a:spcPct val="100000"/>
              </a:lnSpc>
              <a:buFont typeface="Arial" panose="020B0604020202020204" pitchFamily="34" charset="0"/>
              <a:buChar char="•"/>
            </a:pPr>
            <a:r>
              <a:rPr lang="fr-FR" sz="1800" dirty="0"/>
              <a:t>Le CBD est extrait de la plante de cannabis</a:t>
            </a:r>
          </a:p>
          <a:p>
            <a:pPr algn="l">
              <a:lnSpc>
                <a:spcPct val="100000"/>
              </a:lnSpc>
            </a:pPr>
            <a:endParaRPr lang="fr-FR" sz="1800" dirty="0"/>
          </a:p>
          <a:p>
            <a:pPr algn="l">
              <a:lnSpc>
                <a:spcPct val="100000"/>
              </a:lnSpc>
            </a:pPr>
            <a:r>
              <a:rPr lang="fr-FR" sz="1800" u="sng" dirty="0"/>
              <a:t>Toutefois</a:t>
            </a:r>
          </a:p>
          <a:p>
            <a:pPr marL="285750" indent="-285750" algn="l">
              <a:lnSpc>
                <a:spcPct val="100000"/>
              </a:lnSpc>
              <a:buFont typeface="Arial" panose="020B0604020202020204" pitchFamily="34" charset="0"/>
              <a:buChar char="•"/>
            </a:pPr>
            <a:r>
              <a:rPr lang="fr-FR" sz="1800" dirty="0"/>
              <a:t>Pas d’effet psychotrope et d’effet nocif sur la santé humaine sur la base de données scientifiques disponibles</a:t>
            </a:r>
          </a:p>
          <a:p>
            <a:pPr marL="285750" indent="-285750" algn="l">
              <a:lnSpc>
                <a:spcPct val="100000"/>
              </a:lnSpc>
              <a:buFont typeface="Arial" panose="020B0604020202020204" pitchFamily="34" charset="0"/>
              <a:buChar char="•"/>
            </a:pPr>
            <a:r>
              <a:rPr lang="fr-FR" sz="1800" dirty="0"/>
              <a:t>la variété de cannabis dont cette substance a été extraite, qui a été légalement cultivée en République tchèque, a une teneur en THC n’excédant pas 0,2 %</a:t>
            </a:r>
          </a:p>
          <a:p>
            <a:pPr marL="285750" indent="-285750" algn="l">
              <a:lnSpc>
                <a:spcPct val="100000"/>
              </a:lnSpc>
              <a:buFont typeface="Arial" panose="020B0604020202020204" pitchFamily="34" charset="0"/>
              <a:buChar char="•"/>
            </a:pPr>
            <a:r>
              <a:rPr lang="fr-FR" sz="1800" dirty="0"/>
              <a:t>Application des principes de libre circulation des marchandises et interdiction des restriction</a:t>
            </a:r>
          </a:p>
          <a:p>
            <a:pPr marL="285750" indent="-285750" algn="l">
              <a:buFont typeface="Arial" panose="020B0604020202020204" pitchFamily="34" charset="0"/>
              <a:buChar char="•"/>
            </a:pPr>
            <a:endParaRPr lang="fr-FR" sz="1400" dirty="0"/>
          </a:p>
        </p:txBody>
      </p:sp>
    </p:spTree>
    <p:extLst>
      <p:ext uri="{BB962C8B-B14F-4D97-AF65-F5344CB8AC3E}">
        <p14:creationId xmlns:p14="http://schemas.microsoft.com/office/powerpoint/2010/main" val="3295273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4. Vers une culture contrôlée?</a:t>
            </a:r>
          </a:p>
        </p:txBody>
      </p:sp>
      <p:sp>
        <p:nvSpPr>
          <p:cNvPr id="5" name="Sous-titre 4"/>
          <p:cNvSpPr txBox="1">
            <a:spLocks noGrp="1"/>
          </p:cNvSpPr>
          <p:nvPr>
            <p:ph idx="1"/>
          </p:nvPr>
        </p:nvSpPr>
        <p:spPr/>
        <p:txBody>
          <a:bodyPr anchor="ctr">
            <a:noAutofit/>
          </a:bodyPr>
          <a:lstStyle/>
          <a:p>
            <a:pPr algn="l">
              <a:lnSpc>
                <a:spcPct val="100000"/>
              </a:lnSpc>
            </a:pPr>
            <a:endParaRPr lang="fr-BE" sz="2000" b="1" u="sng" dirty="0">
              <a:solidFill>
                <a:schemeClr val="tx2"/>
              </a:solidFill>
              <a:effectLst/>
              <a:ea typeface="Calibri" panose="020F0502020204030204" pitchFamily="34" charset="0"/>
            </a:endParaRPr>
          </a:p>
          <a:p>
            <a:pPr algn="l"/>
            <a:r>
              <a:rPr lang="fr-FR" sz="2000" b="1" i="0" u="sng" strike="noStrike" baseline="0" dirty="0">
                <a:solidFill>
                  <a:schemeClr val="tx2"/>
                </a:solidFill>
              </a:rPr>
              <a:t>Culture de cannabis à </a:t>
            </a:r>
            <a:r>
              <a:rPr lang="fr-FR" sz="2000" b="1" u="sng" dirty="0">
                <a:solidFill>
                  <a:schemeClr val="tx2"/>
                </a:solidFill>
              </a:rPr>
              <a:t>des fins médicales ou scientifiques</a:t>
            </a:r>
            <a:endParaRPr lang="fr-FR" sz="2000" b="1" dirty="0">
              <a:solidFill>
                <a:schemeClr val="tx2"/>
              </a:solidFill>
            </a:endParaRPr>
          </a:p>
          <a:p>
            <a:pPr marL="285750" indent="-285750" algn="l">
              <a:lnSpc>
                <a:spcPct val="100000"/>
              </a:lnSpc>
              <a:buFont typeface="Arial" panose="020B0604020202020204" pitchFamily="34" charset="0"/>
              <a:buChar char="•"/>
            </a:pPr>
            <a:r>
              <a:rPr lang="fr-BE" sz="1800" b="0" i="0" u="none" strike="noStrike" baseline="0" dirty="0">
                <a:solidFill>
                  <a:srgbClr val="373736"/>
                </a:solidFill>
                <a:latin typeface="DIN-Regular"/>
              </a:rPr>
              <a:t>Convention de 1961 : sous la surveillance et le contrôle directs des Etats</a:t>
            </a:r>
          </a:p>
          <a:p>
            <a:pPr marL="285750" indent="-285750" algn="l">
              <a:lnSpc>
                <a:spcPct val="100000"/>
              </a:lnSpc>
              <a:buFont typeface="Arial" panose="020B0604020202020204" pitchFamily="34" charset="0"/>
              <a:buChar char="•"/>
            </a:pPr>
            <a:r>
              <a:rPr lang="fr-BE" sz="1800" dirty="0">
                <a:solidFill>
                  <a:srgbClr val="373736"/>
                </a:solidFill>
                <a:latin typeface="DIN-Regular"/>
              </a:rPr>
              <a:t>P</a:t>
            </a:r>
            <a:r>
              <a:rPr lang="fr-BE" sz="1800" b="0" i="0" u="none" strike="noStrike" baseline="0" dirty="0">
                <a:solidFill>
                  <a:srgbClr val="373736"/>
                </a:solidFill>
                <a:latin typeface="DIN-Regular"/>
              </a:rPr>
              <a:t>roposition de « loi modifiant </a:t>
            </a:r>
            <a:r>
              <a:rPr lang="fr-FR" sz="1800" b="0" i="0" u="none" strike="noStrike" baseline="0" dirty="0">
                <a:solidFill>
                  <a:srgbClr val="373736"/>
                </a:solidFill>
                <a:latin typeface="DIN-Regular"/>
              </a:rPr>
              <a:t>des dispositions relatives à la remise des avis scientifiques et techniques par l’AFMPS</a:t>
            </a:r>
            <a:r>
              <a:rPr lang="fr-FR" sz="1800" b="0" i="0" u="none" strike="noStrike" baseline="0" dirty="0">
                <a:solidFill>
                  <a:srgbClr val="E93B4C"/>
                </a:solidFill>
                <a:latin typeface="DIN-Medium"/>
              </a:rPr>
              <a:t> </a:t>
            </a:r>
            <a:r>
              <a:rPr lang="fr-FR" sz="1800" b="0" i="0" u="none" strike="noStrike" baseline="0" dirty="0">
                <a:solidFill>
                  <a:srgbClr val="373736"/>
                </a:solidFill>
                <a:latin typeface="DIN-Regular"/>
              </a:rPr>
              <a:t>et portant sur le financement de l’AFMPS ainsi que sur la création d’un </a:t>
            </a:r>
            <a:r>
              <a:rPr lang="fr-BE" sz="1800" b="0" i="0" u="none" strike="noStrike" baseline="0" dirty="0">
                <a:solidFill>
                  <a:srgbClr val="373736"/>
                </a:solidFill>
                <a:latin typeface="DIN-Regular"/>
              </a:rPr>
              <a:t>bureau du cannabis</a:t>
            </a:r>
          </a:p>
          <a:p>
            <a:pPr marL="285750" indent="-285750" algn="l">
              <a:lnSpc>
                <a:spcPct val="100000"/>
              </a:lnSpc>
              <a:buFont typeface="Arial" panose="020B0604020202020204" pitchFamily="34" charset="0"/>
              <a:buChar char="•"/>
            </a:pPr>
            <a:r>
              <a:rPr lang="fr-BE" sz="1800" b="0" i="0" u="none" strike="noStrike" baseline="0" dirty="0">
                <a:solidFill>
                  <a:srgbClr val="373736"/>
                </a:solidFill>
                <a:latin typeface="DIN-Regular"/>
              </a:rPr>
              <a:t>Bureau du </a:t>
            </a:r>
            <a:r>
              <a:rPr lang="fr-FR" sz="1800" b="0" i="0" u="none" strike="noStrike" baseline="0" dirty="0">
                <a:solidFill>
                  <a:srgbClr val="373736"/>
                </a:solidFill>
                <a:latin typeface="DIN-Regular"/>
              </a:rPr>
              <a:t>cannabis attaché à l’AFMPS et chargé de contrôler la culture du cannabis à des fins médicales ou scientifiques</a:t>
            </a:r>
          </a:p>
          <a:p>
            <a:pPr marL="285750" indent="-285750" algn="l">
              <a:buFont typeface="Arial" panose="020B0604020202020204" pitchFamily="34" charset="0"/>
              <a:buChar char="•"/>
            </a:pPr>
            <a:endParaRPr lang="fr-BE" sz="2046" dirty="0">
              <a:ea typeface="Calibri" panose="020F0502020204030204" pitchFamily="34" charset="0"/>
              <a:cs typeface="Times New Roman" panose="02020603050405020304" pitchFamily="18" charset="0"/>
            </a:endParaRPr>
          </a:p>
          <a:p>
            <a:endParaRPr lang="fr-FR" sz="1800" b="0" i="0" u="sng" strike="noStrike" baseline="0" dirty="0">
              <a:latin typeface="Calibri" panose="020F0502020204030204" pitchFamily="34" charset="0"/>
            </a:endParaRPr>
          </a:p>
        </p:txBody>
      </p:sp>
    </p:spTree>
    <p:extLst>
      <p:ext uri="{BB962C8B-B14F-4D97-AF65-F5344CB8AC3E}">
        <p14:creationId xmlns:p14="http://schemas.microsoft.com/office/powerpoint/2010/main" val="4160512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normAutofit/>
          </a:bodyPr>
          <a:lstStyle/>
          <a:p>
            <a:r>
              <a:rPr lang="fr-BE" sz="4800" b="1" dirty="0">
                <a:latin typeface="+mn-lt"/>
              </a:rPr>
              <a:t>Merci pour votre attention!</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2087984" y="5219997"/>
            <a:ext cx="7560469" cy="1825171"/>
          </a:xfrm>
        </p:spPr>
        <p:txBody>
          <a:bodyPr>
            <a:normAutofit fontScale="70000" lnSpcReduction="20000"/>
          </a:bodyPr>
          <a:lstStyle/>
          <a:p>
            <a:endParaRPr lang="fr-BE" dirty="0"/>
          </a:p>
          <a:p>
            <a:endParaRPr lang="fr-BE" sz="3800" dirty="0"/>
          </a:p>
          <a:p>
            <a:pPr algn="r"/>
            <a:r>
              <a:rPr lang="fr-BE" sz="3200" b="1" dirty="0"/>
              <a:t>Christophe Marchand (ULB) et Catherine Forget (USL-B)</a:t>
            </a:r>
          </a:p>
          <a:p>
            <a:pPr algn="r"/>
            <a:r>
              <a:rPr lang="fr-BE" sz="3200" b="1" dirty="0"/>
              <a:t>Cabinet JusCogens</a:t>
            </a:r>
          </a:p>
        </p:txBody>
      </p:sp>
    </p:spTree>
    <p:extLst>
      <p:ext uri="{BB962C8B-B14F-4D97-AF65-F5344CB8AC3E}">
        <p14:creationId xmlns:p14="http://schemas.microsoft.com/office/powerpoint/2010/main" val="533966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De quoi parle-t-on ?</a:t>
            </a:r>
          </a:p>
        </p:txBody>
      </p:sp>
      <p:graphicFrame>
        <p:nvGraphicFramePr>
          <p:cNvPr id="8" name="Espace réservé du contenu 7">
            <a:extLst>
              <a:ext uri="{FF2B5EF4-FFF2-40B4-BE49-F238E27FC236}">
                <a16:creationId xmlns:a16="http://schemas.microsoft.com/office/drawing/2014/main" id="{0E2E57BF-C630-4883-8215-32E7F0CE6972}"/>
              </a:ext>
            </a:extLst>
          </p:cNvPr>
          <p:cNvGraphicFramePr>
            <a:graphicFrameLocks noGrp="1"/>
          </p:cNvGraphicFramePr>
          <p:nvPr>
            <p:ph idx="1"/>
            <p:extLst>
              <p:ext uri="{D42A27DB-BD31-4B8C-83A1-F6EECF244321}">
                <p14:modId xmlns:p14="http://schemas.microsoft.com/office/powerpoint/2010/main" val="1888737872"/>
              </p:ext>
            </p:extLst>
          </p:nvPr>
        </p:nvGraphicFramePr>
        <p:xfrm>
          <a:off x="618398" y="1621578"/>
          <a:ext cx="8694539" cy="5187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597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a:xfrm>
            <a:off x="528242" y="704591"/>
            <a:ext cx="2953254" cy="3939140"/>
          </a:xfrm>
        </p:spPr>
        <p:txBody>
          <a:bodyPr>
            <a:normAutofit/>
          </a:bodyPr>
          <a:lstStyle/>
          <a:p>
            <a:pPr algn="l"/>
            <a:r>
              <a:rPr lang="fr-BE" sz="6300"/>
              <a:t> </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135005" y="4900497"/>
            <a:ext cx="2953254" cy="1718869"/>
          </a:xfrm>
        </p:spPr>
        <p:txBody>
          <a:bodyPr>
            <a:normAutofit/>
          </a:bodyPr>
          <a:lstStyle/>
          <a:p>
            <a:pPr algn="l">
              <a:lnSpc>
                <a:spcPct val="110000"/>
              </a:lnSpc>
            </a:pPr>
            <a:endParaRPr lang="fr-FR" sz="1500" b="1" dirty="0"/>
          </a:p>
          <a:p>
            <a:pPr algn="l">
              <a:lnSpc>
                <a:spcPct val="110000"/>
              </a:lnSpc>
            </a:pPr>
            <a:r>
              <a:rPr lang="fr-FR" sz="1500" dirty="0"/>
              <a:t>Source : « Les dérivés du cannabis à faible teneur en THC eu Europe »,</a:t>
            </a:r>
          </a:p>
          <a:p>
            <a:pPr algn="l">
              <a:lnSpc>
                <a:spcPct val="110000"/>
              </a:lnSpc>
            </a:pPr>
            <a:r>
              <a:rPr lang="fr-FR" sz="1500" dirty="0"/>
              <a:t> Observatoire européen des drogues et des toxicomanies, 2020</a:t>
            </a:r>
            <a:endParaRPr lang="fr-BE" sz="1500" dirty="0"/>
          </a:p>
        </p:txBody>
      </p:sp>
      <p:sp>
        <p:nvSpPr>
          <p:cNvPr id="20"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76" y="4860400"/>
            <a:ext cx="2691388" cy="20159"/>
          </a:xfrm>
          <a:custGeom>
            <a:avLst/>
            <a:gdLst>
              <a:gd name="connsiteX0" fmla="*/ 0 w 2691388"/>
              <a:gd name="connsiteY0" fmla="*/ 0 h 20159"/>
              <a:gd name="connsiteX1" fmla="*/ 645933 w 2691388"/>
              <a:gd name="connsiteY1" fmla="*/ 0 h 20159"/>
              <a:gd name="connsiteX2" fmla="*/ 1318780 w 2691388"/>
              <a:gd name="connsiteY2" fmla="*/ 0 h 20159"/>
              <a:gd name="connsiteX3" fmla="*/ 1991627 w 2691388"/>
              <a:gd name="connsiteY3" fmla="*/ 0 h 20159"/>
              <a:gd name="connsiteX4" fmla="*/ 2691388 w 2691388"/>
              <a:gd name="connsiteY4" fmla="*/ 0 h 20159"/>
              <a:gd name="connsiteX5" fmla="*/ 2691388 w 2691388"/>
              <a:gd name="connsiteY5" fmla="*/ 20159 h 20159"/>
              <a:gd name="connsiteX6" fmla="*/ 2018541 w 2691388"/>
              <a:gd name="connsiteY6" fmla="*/ 20159 h 20159"/>
              <a:gd name="connsiteX7" fmla="*/ 1399522 w 2691388"/>
              <a:gd name="connsiteY7" fmla="*/ 20159 h 20159"/>
              <a:gd name="connsiteX8" fmla="*/ 780503 w 2691388"/>
              <a:gd name="connsiteY8" fmla="*/ 20159 h 20159"/>
              <a:gd name="connsiteX9" fmla="*/ 0 w 2691388"/>
              <a:gd name="connsiteY9" fmla="*/ 20159 h 20159"/>
              <a:gd name="connsiteX10" fmla="*/ 0 w 2691388"/>
              <a:gd name="connsiteY10" fmla="*/ 0 h 20159"/>
              <a:gd name="connsiteX0" fmla="*/ 0 w 2691388"/>
              <a:gd name="connsiteY0" fmla="*/ 0 h 20159"/>
              <a:gd name="connsiteX1" fmla="*/ 645933 w 2691388"/>
              <a:gd name="connsiteY1" fmla="*/ 0 h 20159"/>
              <a:gd name="connsiteX2" fmla="*/ 1238038 w 2691388"/>
              <a:gd name="connsiteY2" fmla="*/ 0 h 20159"/>
              <a:gd name="connsiteX3" fmla="*/ 1964713 w 2691388"/>
              <a:gd name="connsiteY3" fmla="*/ 0 h 20159"/>
              <a:gd name="connsiteX4" fmla="*/ 2691388 w 2691388"/>
              <a:gd name="connsiteY4" fmla="*/ 0 h 20159"/>
              <a:gd name="connsiteX5" fmla="*/ 2691388 w 2691388"/>
              <a:gd name="connsiteY5" fmla="*/ 20159 h 20159"/>
              <a:gd name="connsiteX6" fmla="*/ 2072369 w 2691388"/>
              <a:gd name="connsiteY6" fmla="*/ 20159 h 20159"/>
              <a:gd name="connsiteX7" fmla="*/ 1453350 w 2691388"/>
              <a:gd name="connsiteY7" fmla="*/ 20159 h 20159"/>
              <a:gd name="connsiteX8" fmla="*/ 726675 w 2691388"/>
              <a:gd name="connsiteY8" fmla="*/ 20159 h 20159"/>
              <a:gd name="connsiteX9" fmla="*/ 0 w 2691388"/>
              <a:gd name="connsiteY9" fmla="*/ 20159 h 20159"/>
              <a:gd name="connsiteX10" fmla="*/ 0 w 2691388"/>
              <a:gd name="connsiteY10" fmla="*/ 0 h 20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20159" fill="none" extrusionOk="0">
                <a:moveTo>
                  <a:pt x="0" y="0"/>
                </a:moveTo>
                <a:cubicBezTo>
                  <a:pt x="269939" y="-5183"/>
                  <a:pt x="485612" y="5782"/>
                  <a:pt x="645933" y="0"/>
                </a:cubicBezTo>
                <a:cubicBezTo>
                  <a:pt x="827972" y="898"/>
                  <a:pt x="1043114" y="-25589"/>
                  <a:pt x="1318780" y="0"/>
                </a:cubicBezTo>
                <a:cubicBezTo>
                  <a:pt x="1583861" y="-19779"/>
                  <a:pt x="1702548" y="11161"/>
                  <a:pt x="1991627" y="0"/>
                </a:cubicBezTo>
                <a:cubicBezTo>
                  <a:pt x="2237895" y="-19727"/>
                  <a:pt x="2440952" y="-51359"/>
                  <a:pt x="2691388" y="0"/>
                </a:cubicBezTo>
                <a:cubicBezTo>
                  <a:pt x="2691718" y="3481"/>
                  <a:pt x="2690705" y="11162"/>
                  <a:pt x="2691388" y="20159"/>
                </a:cubicBezTo>
                <a:cubicBezTo>
                  <a:pt x="2365735" y="41807"/>
                  <a:pt x="2281504" y="45890"/>
                  <a:pt x="2018541" y="20159"/>
                </a:cubicBezTo>
                <a:cubicBezTo>
                  <a:pt x="1757315" y="4157"/>
                  <a:pt x="1567461" y="9997"/>
                  <a:pt x="1399522" y="20159"/>
                </a:cubicBezTo>
                <a:cubicBezTo>
                  <a:pt x="1238077" y="34933"/>
                  <a:pt x="968803" y="28813"/>
                  <a:pt x="780503" y="20159"/>
                </a:cubicBezTo>
                <a:cubicBezTo>
                  <a:pt x="606384" y="63778"/>
                  <a:pt x="236906" y="67506"/>
                  <a:pt x="0" y="20159"/>
                </a:cubicBezTo>
                <a:cubicBezTo>
                  <a:pt x="636" y="13942"/>
                  <a:pt x="-1566" y="7290"/>
                  <a:pt x="0" y="0"/>
                </a:cubicBezTo>
                <a:close/>
              </a:path>
              <a:path w="2691388" h="20159" stroke="0" extrusionOk="0">
                <a:moveTo>
                  <a:pt x="0" y="0"/>
                </a:moveTo>
                <a:cubicBezTo>
                  <a:pt x="324546" y="-19697"/>
                  <a:pt x="397834" y="-1686"/>
                  <a:pt x="645933" y="0"/>
                </a:cubicBezTo>
                <a:cubicBezTo>
                  <a:pt x="882832" y="31101"/>
                  <a:pt x="1031103" y="-35014"/>
                  <a:pt x="1238038" y="0"/>
                </a:cubicBezTo>
                <a:cubicBezTo>
                  <a:pt x="1449120" y="21710"/>
                  <a:pt x="1712555" y="-63026"/>
                  <a:pt x="1964713" y="0"/>
                </a:cubicBezTo>
                <a:cubicBezTo>
                  <a:pt x="2263975" y="59558"/>
                  <a:pt x="2417338" y="-19719"/>
                  <a:pt x="2691388" y="0"/>
                </a:cubicBezTo>
                <a:cubicBezTo>
                  <a:pt x="2689962" y="5586"/>
                  <a:pt x="2691615" y="12500"/>
                  <a:pt x="2691388" y="20159"/>
                </a:cubicBezTo>
                <a:cubicBezTo>
                  <a:pt x="2553182" y="11415"/>
                  <a:pt x="2336315" y="-43487"/>
                  <a:pt x="2072369" y="20159"/>
                </a:cubicBezTo>
                <a:cubicBezTo>
                  <a:pt x="1822067" y="34246"/>
                  <a:pt x="1644290" y="16743"/>
                  <a:pt x="1453350" y="20159"/>
                </a:cubicBezTo>
                <a:cubicBezTo>
                  <a:pt x="1232102" y="32827"/>
                  <a:pt x="955739" y="823"/>
                  <a:pt x="726675" y="20159"/>
                </a:cubicBezTo>
                <a:cubicBezTo>
                  <a:pt x="531915" y="40605"/>
                  <a:pt x="167811" y="46305"/>
                  <a:pt x="0" y="20159"/>
                </a:cubicBezTo>
                <a:cubicBezTo>
                  <a:pt x="-469" y="10494"/>
                  <a:pt x="-21" y="9823"/>
                  <a:pt x="0" y="0"/>
                </a:cubicBezTo>
                <a:close/>
              </a:path>
              <a:path w="2691388" h="20159" fill="none" stroke="0" extrusionOk="0">
                <a:moveTo>
                  <a:pt x="0" y="0"/>
                </a:moveTo>
                <a:cubicBezTo>
                  <a:pt x="252483" y="-20335"/>
                  <a:pt x="466856" y="-6754"/>
                  <a:pt x="645933" y="0"/>
                </a:cubicBezTo>
                <a:cubicBezTo>
                  <a:pt x="844521" y="14683"/>
                  <a:pt x="1011695" y="23890"/>
                  <a:pt x="1318780" y="0"/>
                </a:cubicBezTo>
                <a:cubicBezTo>
                  <a:pt x="1591908" y="-10609"/>
                  <a:pt x="1709433" y="28622"/>
                  <a:pt x="1991627" y="0"/>
                </a:cubicBezTo>
                <a:cubicBezTo>
                  <a:pt x="2232885" y="-38601"/>
                  <a:pt x="2464556" y="-10835"/>
                  <a:pt x="2691388" y="0"/>
                </a:cubicBezTo>
                <a:cubicBezTo>
                  <a:pt x="2692885" y="4667"/>
                  <a:pt x="2692402" y="9370"/>
                  <a:pt x="2691388" y="20159"/>
                </a:cubicBezTo>
                <a:cubicBezTo>
                  <a:pt x="2350990" y="29433"/>
                  <a:pt x="2265335" y="57608"/>
                  <a:pt x="2018541" y="20159"/>
                </a:cubicBezTo>
                <a:cubicBezTo>
                  <a:pt x="1756349" y="-16516"/>
                  <a:pt x="1537213" y="40080"/>
                  <a:pt x="1399522" y="20159"/>
                </a:cubicBezTo>
                <a:cubicBezTo>
                  <a:pt x="1253347" y="25205"/>
                  <a:pt x="1013564" y="36080"/>
                  <a:pt x="780503" y="20159"/>
                </a:cubicBezTo>
                <a:cubicBezTo>
                  <a:pt x="530115" y="4021"/>
                  <a:pt x="317926" y="53700"/>
                  <a:pt x="0" y="20159"/>
                </a:cubicBezTo>
                <a:cubicBezTo>
                  <a:pt x="903" y="14944"/>
                  <a:pt x="-636" y="786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691388"/>
                      <a:gd name="connsiteY0" fmla="*/ 0 h 20159"/>
                      <a:gd name="connsiteX1" fmla="*/ 645933 w 2691388"/>
                      <a:gd name="connsiteY1" fmla="*/ 0 h 20159"/>
                      <a:gd name="connsiteX2" fmla="*/ 1318780 w 2691388"/>
                      <a:gd name="connsiteY2" fmla="*/ 0 h 20159"/>
                      <a:gd name="connsiteX3" fmla="*/ 1991627 w 2691388"/>
                      <a:gd name="connsiteY3" fmla="*/ 0 h 20159"/>
                      <a:gd name="connsiteX4" fmla="*/ 2691388 w 2691388"/>
                      <a:gd name="connsiteY4" fmla="*/ 0 h 20159"/>
                      <a:gd name="connsiteX5" fmla="*/ 2691388 w 2691388"/>
                      <a:gd name="connsiteY5" fmla="*/ 20159 h 20159"/>
                      <a:gd name="connsiteX6" fmla="*/ 2018541 w 2691388"/>
                      <a:gd name="connsiteY6" fmla="*/ 20159 h 20159"/>
                      <a:gd name="connsiteX7" fmla="*/ 1399522 w 2691388"/>
                      <a:gd name="connsiteY7" fmla="*/ 20159 h 20159"/>
                      <a:gd name="connsiteX8" fmla="*/ 780503 w 2691388"/>
                      <a:gd name="connsiteY8" fmla="*/ 20159 h 20159"/>
                      <a:gd name="connsiteX9" fmla="*/ 0 w 2691388"/>
                      <a:gd name="connsiteY9" fmla="*/ 20159 h 20159"/>
                      <a:gd name="connsiteX10" fmla="*/ 0 w 2691388"/>
                      <a:gd name="connsiteY10" fmla="*/ 0 h 20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91388" h="20159" fill="none" extrusionOk="0">
                        <a:moveTo>
                          <a:pt x="0" y="0"/>
                        </a:moveTo>
                        <a:cubicBezTo>
                          <a:pt x="265191" y="-12497"/>
                          <a:pt x="473379" y="-9202"/>
                          <a:pt x="645933" y="0"/>
                        </a:cubicBezTo>
                        <a:cubicBezTo>
                          <a:pt x="818487" y="9202"/>
                          <a:pt x="1032737" y="23221"/>
                          <a:pt x="1318780" y="0"/>
                        </a:cubicBezTo>
                        <a:cubicBezTo>
                          <a:pt x="1604823" y="-23221"/>
                          <a:pt x="1711477" y="17322"/>
                          <a:pt x="1991627" y="0"/>
                        </a:cubicBezTo>
                        <a:cubicBezTo>
                          <a:pt x="2271777" y="-17322"/>
                          <a:pt x="2459691" y="-13160"/>
                          <a:pt x="2691388" y="0"/>
                        </a:cubicBezTo>
                        <a:cubicBezTo>
                          <a:pt x="2691641" y="4519"/>
                          <a:pt x="2691859" y="10488"/>
                          <a:pt x="2691388" y="20159"/>
                        </a:cubicBezTo>
                        <a:cubicBezTo>
                          <a:pt x="2370946" y="32489"/>
                          <a:pt x="2279423" y="44344"/>
                          <a:pt x="2018541" y="20159"/>
                        </a:cubicBezTo>
                        <a:cubicBezTo>
                          <a:pt x="1757659" y="-4026"/>
                          <a:pt x="1552456" y="18897"/>
                          <a:pt x="1399522" y="20159"/>
                        </a:cubicBezTo>
                        <a:cubicBezTo>
                          <a:pt x="1246588" y="21421"/>
                          <a:pt x="980702" y="28179"/>
                          <a:pt x="780503" y="20159"/>
                        </a:cubicBezTo>
                        <a:cubicBezTo>
                          <a:pt x="580304" y="12139"/>
                          <a:pt x="296427" y="36118"/>
                          <a:pt x="0" y="20159"/>
                        </a:cubicBezTo>
                        <a:cubicBezTo>
                          <a:pt x="552" y="14421"/>
                          <a:pt x="-687" y="7340"/>
                          <a:pt x="0" y="0"/>
                        </a:cubicBezTo>
                        <a:close/>
                      </a:path>
                      <a:path w="2691388" h="20159" stroke="0" extrusionOk="0">
                        <a:moveTo>
                          <a:pt x="0" y="0"/>
                        </a:moveTo>
                        <a:cubicBezTo>
                          <a:pt x="316397" y="-26713"/>
                          <a:pt x="404683" y="-22367"/>
                          <a:pt x="645933" y="0"/>
                        </a:cubicBezTo>
                        <a:cubicBezTo>
                          <a:pt x="887183" y="22367"/>
                          <a:pt x="1045511" y="-15896"/>
                          <a:pt x="1238038" y="0"/>
                        </a:cubicBezTo>
                        <a:cubicBezTo>
                          <a:pt x="1430565" y="15896"/>
                          <a:pt x="1714202" y="-28845"/>
                          <a:pt x="1964713" y="0"/>
                        </a:cubicBezTo>
                        <a:cubicBezTo>
                          <a:pt x="2215224" y="28845"/>
                          <a:pt x="2458004" y="-28643"/>
                          <a:pt x="2691388" y="0"/>
                        </a:cubicBezTo>
                        <a:cubicBezTo>
                          <a:pt x="2690433" y="4119"/>
                          <a:pt x="2691880" y="13334"/>
                          <a:pt x="2691388" y="20159"/>
                        </a:cubicBezTo>
                        <a:cubicBezTo>
                          <a:pt x="2546774" y="16228"/>
                          <a:pt x="2310465" y="1393"/>
                          <a:pt x="2072369" y="20159"/>
                        </a:cubicBezTo>
                        <a:cubicBezTo>
                          <a:pt x="1834273" y="38925"/>
                          <a:pt x="1625969" y="34759"/>
                          <a:pt x="1453350" y="20159"/>
                        </a:cubicBezTo>
                        <a:cubicBezTo>
                          <a:pt x="1280731" y="5559"/>
                          <a:pt x="953016" y="-6554"/>
                          <a:pt x="726675" y="20159"/>
                        </a:cubicBezTo>
                        <a:cubicBezTo>
                          <a:pt x="500335" y="46872"/>
                          <a:pt x="172513" y="28711"/>
                          <a:pt x="0" y="20159"/>
                        </a:cubicBezTo>
                        <a:cubicBezTo>
                          <a:pt x="-605" y="10455"/>
                          <a:pt x="36" y="1000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a:extLst>
              <a:ext uri="{FF2B5EF4-FFF2-40B4-BE49-F238E27FC236}">
                <a16:creationId xmlns:a16="http://schemas.microsoft.com/office/drawing/2014/main" id="{9C264ADF-747F-4BC7-957E-FF4465A4169F}"/>
              </a:ext>
            </a:extLst>
          </p:cNvPr>
          <p:cNvPicPr>
            <a:picLocks noChangeAspect="1"/>
          </p:cNvPicPr>
          <p:nvPr/>
        </p:nvPicPr>
        <p:blipFill>
          <a:blip r:embed="rId3"/>
          <a:stretch>
            <a:fillRect/>
          </a:stretch>
        </p:blipFill>
        <p:spPr>
          <a:xfrm>
            <a:off x="3223264" y="394611"/>
            <a:ext cx="6590224" cy="6156347"/>
          </a:xfrm>
          <a:prstGeom prst="rect">
            <a:avLst/>
          </a:prstGeom>
        </p:spPr>
      </p:pic>
    </p:spTree>
    <p:extLst>
      <p:ext uri="{BB962C8B-B14F-4D97-AF65-F5344CB8AC3E}">
        <p14:creationId xmlns:p14="http://schemas.microsoft.com/office/powerpoint/2010/main" val="333595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9687F-963D-4251-A260-BC4210381486}"/>
              </a:ext>
            </a:extLst>
          </p:cNvPr>
          <p:cNvSpPr>
            <a:spLocks noGrp="1"/>
          </p:cNvSpPr>
          <p:nvPr>
            <p:ph type="ctrTitle"/>
          </p:nvPr>
        </p:nvSpPr>
        <p:spPr/>
        <p:txBody>
          <a:bodyPr/>
          <a:lstStyle/>
          <a:p>
            <a:r>
              <a:rPr lang="fr-BE" dirty="0"/>
              <a:t> </a:t>
            </a:r>
          </a:p>
        </p:txBody>
      </p:sp>
      <p:sp>
        <p:nvSpPr>
          <p:cNvPr id="3" name="Sous-titre 2">
            <a:extLst>
              <a:ext uri="{FF2B5EF4-FFF2-40B4-BE49-F238E27FC236}">
                <a16:creationId xmlns:a16="http://schemas.microsoft.com/office/drawing/2014/main" id="{699CD17A-244C-42E4-A671-E4ED56495C45}"/>
              </a:ext>
            </a:extLst>
          </p:cNvPr>
          <p:cNvSpPr>
            <a:spLocks noGrp="1"/>
          </p:cNvSpPr>
          <p:nvPr>
            <p:ph type="subTitle" idx="1"/>
          </p:nvPr>
        </p:nvSpPr>
        <p:spPr>
          <a:xfrm>
            <a:off x="1368089" y="1771198"/>
            <a:ext cx="7344445" cy="3838785"/>
          </a:xfrm>
        </p:spPr>
        <p:txBody>
          <a:bodyPr>
            <a:normAutofit/>
          </a:bodyPr>
          <a:lstStyle/>
          <a:p>
            <a:pPr marL="514350" indent="-514350">
              <a:buAutoNum type="arabicPeriod"/>
            </a:pPr>
            <a:endParaRPr lang="fr-BE" sz="3200" dirty="0"/>
          </a:p>
          <a:p>
            <a:pPr marL="514350" indent="-514350">
              <a:buAutoNum type="arabicPeriod"/>
            </a:pPr>
            <a:r>
              <a:rPr lang="fr-BE" sz="4800" dirty="0"/>
              <a:t>Dispositions légales applicables</a:t>
            </a:r>
          </a:p>
          <a:p>
            <a:pPr marL="514350" indent="-514350">
              <a:buAutoNum type="arabicPeriod"/>
            </a:pPr>
            <a:endParaRPr lang="fr-BE" sz="4800" dirty="0"/>
          </a:p>
          <a:p>
            <a:endParaRPr lang="fr-BE" sz="4800" dirty="0"/>
          </a:p>
        </p:txBody>
      </p:sp>
    </p:spTree>
    <p:extLst>
      <p:ext uri="{BB962C8B-B14F-4D97-AF65-F5344CB8AC3E}">
        <p14:creationId xmlns:p14="http://schemas.microsoft.com/office/powerpoint/2010/main" val="76266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mondial </a:t>
            </a:r>
          </a:p>
        </p:txBody>
      </p:sp>
      <p:sp>
        <p:nvSpPr>
          <p:cNvPr id="5" name="Sous-titre 4"/>
          <p:cNvSpPr txBox="1">
            <a:spLocks noGrp="1"/>
          </p:cNvSpPr>
          <p:nvPr>
            <p:ph idx="1"/>
          </p:nvPr>
        </p:nvSpPr>
        <p:spPr/>
        <p:txBody>
          <a:bodyPr anchor="ctr">
            <a:noAutofit/>
          </a:bodyPr>
          <a:lstStyle/>
          <a:p>
            <a:pPr algn="l">
              <a:lnSpc>
                <a:spcPct val="100000"/>
              </a:lnSpc>
            </a:pPr>
            <a:endParaRPr lang="fr-FR" sz="2000" b="1" dirty="0">
              <a:solidFill>
                <a:schemeClr val="tx2"/>
              </a:solidFill>
            </a:endParaRPr>
          </a:p>
          <a:p>
            <a:pPr algn="l">
              <a:lnSpc>
                <a:spcPct val="100000"/>
              </a:lnSpc>
            </a:pPr>
            <a:r>
              <a:rPr lang="fr-FR" sz="2000" b="1" dirty="0">
                <a:solidFill>
                  <a:schemeClr val="tx2"/>
                </a:solidFill>
              </a:rPr>
              <a:t>Convention unique de 1961 sur les stupéfiants et Convention de 1971 sur les substances psychotropes</a:t>
            </a:r>
          </a:p>
          <a:p>
            <a:pPr marL="285750" indent="-285750" algn="l">
              <a:lnSpc>
                <a:spcPct val="100000"/>
              </a:lnSpc>
              <a:buFont typeface="Arial" panose="020B0604020202020204" pitchFamily="34" charset="0"/>
              <a:buChar char="•"/>
            </a:pPr>
            <a:r>
              <a:rPr lang="fr-BE" sz="1800" b="1" dirty="0">
                <a:effectLst/>
                <a:ea typeface="Calibri" panose="020F0502020204030204" pitchFamily="34" charset="0"/>
                <a:cs typeface="Calibri" panose="020F0502020204030204" pitchFamily="34" charset="0"/>
              </a:rPr>
              <a:t>Cannabis : </a:t>
            </a:r>
            <a:r>
              <a:rPr lang="fr-BE" sz="1800" i="1" dirty="0">
                <a:effectLst/>
                <a:ea typeface="Calibri" panose="020F0502020204030204" pitchFamily="34" charset="0"/>
                <a:cs typeface="Calibri" panose="020F0502020204030204" pitchFamily="34" charset="0"/>
              </a:rPr>
              <a:t>«</a:t>
            </a:r>
            <a:r>
              <a:rPr lang="fr-BE" sz="1800" b="1" dirty="0">
                <a:effectLst/>
                <a:ea typeface="Calibri" panose="020F0502020204030204" pitchFamily="34" charset="0"/>
                <a:cs typeface="Calibri" panose="020F0502020204030204" pitchFamily="34" charset="0"/>
              </a:rPr>
              <a:t> </a:t>
            </a:r>
            <a:r>
              <a:rPr lang="fr-FR" sz="1800" b="0" i="1" u="none" strike="noStrike" baseline="0" dirty="0">
                <a:solidFill>
                  <a:srgbClr val="141313"/>
                </a:solidFill>
                <a:latin typeface="CIDFont+F5"/>
              </a:rPr>
              <a:t>sommités florifères ou fructifères de la plante de cannabis (à l’exclusion des graines et des feuilles qui ne sont pas accompagnées des sommités) dont la résine n’a pas été extraite, quelle que soit leur </a:t>
            </a:r>
            <a:r>
              <a:rPr lang="fr-BE" sz="1800" b="0" i="1" u="none" strike="noStrike" baseline="0" dirty="0">
                <a:solidFill>
                  <a:srgbClr val="141313"/>
                </a:solidFill>
                <a:latin typeface="CIDFont+F5"/>
              </a:rPr>
              <a:t>application </a:t>
            </a:r>
            <a:r>
              <a:rPr lang="fr-BE" sz="1800" b="0" i="0" u="none" strike="noStrike" baseline="0" dirty="0">
                <a:solidFill>
                  <a:srgbClr val="141313"/>
                </a:solidFill>
                <a:latin typeface="CIDFont+F5"/>
              </a:rPr>
              <a:t>» </a:t>
            </a:r>
          </a:p>
          <a:p>
            <a:pPr marL="342900" indent="-342900" algn="l">
              <a:lnSpc>
                <a:spcPct val="100000"/>
              </a:lnSpc>
              <a:buFont typeface="Arial" panose="020B0604020202020204" pitchFamily="34" charset="0"/>
              <a:buChar char="•"/>
            </a:pPr>
            <a:r>
              <a:rPr lang="fr-FR" sz="1800" b="1" dirty="0"/>
              <a:t>Répression</a:t>
            </a:r>
            <a:r>
              <a:rPr lang="fr-FR" sz="1800" dirty="0"/>
              <a:t> de la détention, l’achat, la distribution ou la mise en vente, etc. (mais pas forcément l’usage ou la possession en vue de l’usage)</a:t>
            </a:r>
          </a:p>
          <a:p>
            <a:pPr marL="342900" indent="-342900" algn="l">
              <a:lnSpc>
                <a:spcPct val="100000"/>
              </a:lnSpc>
              <a:buFont typeface="Arial" panose="020B0604020202020204" pitchFamily="34" charset="0"/>
              <a:buChar char="•"/>
            </a:pPr>
            <a:r>
              <a:rPr lang="fr-FR" sz="1800" b="1" dirty="0"/>
              <a:t>Alternatives possibles </a:t>
            </a:r>
            <a:r>
              <a:rPr lang="fr-FR" sz="1800" dirty="0"/>
              <a:t>: « traitement, éducation, postcure, réhabilitation ou réintégration sociale »</a:t>
            </a:r>
          </a:p>
          <a:p>
            <a:pPr marL="285750" indent="-285750" algn="l">
              <a:lnSpc>
                <a:spcPct val="100000"/>
              </a:lnSpc>
              <a:buFont typeface="Arial" panose="020B0604020202020204" pitchFamily="34" charset="0"/>
              <a:buChar char="•"/>
            </a:pPr>
            <a:r>
              <a:rPr lang="fr-BE" sz="1800" b="1" dirty="0">
                <a:ea typeface="Calibri" panose="020F0502020204030204" pitchFamily="34" charset="0"/>
                <a:cs typeface="Calibri" panose="020F0502020204030204" pitchFamily="34" charset="0"/>
              </a:rPr>
              <a:t>Classification</a:t>
            </a:r>
            <a:r>
              <a:rPr lang="fr-BE" sz="1800" dirty="0">
                <a:ea typeface="Calibri" panose="020F0502020204030204" pitchFamily="34" charset="0"/>
                <a:cs typeface="Calibri" panose="020F0502020204030204" pitchFamily="34" charset="0"/>
              </a:rPr>
              <a:t> des substances en fonction de leur danger pour la santé, le risque d’abus et leur valeur thérapeutique : </a:t>
            </a:r>
          </a:p>
          <a:p>
            <a:pPr marL="1205537" lvl="1" indent="0">
              <a:lnSpc>
                <a:spcPct val="100000"/>
              </a:lnSpc>
              <a:buNone/>
            </a:pPr>
            <a:r>
              <a:rPr lang="fr-BE" sz="1800" b="1" dirty="0">
                <a:ea typeface="Calibri" panose="020F0502020204030204" pitchFamily="34" charset="0"/>
                <a:cs typeface="Calibri" panose="020F0502020204030204" pitchFamily="34" charset="0"/>
              </a:rPr>
              <a:t>Cannabis</a:t>
            </a:r>
            <a:r>
              <a:rPr lang="fr-BE" sz="1800" dirty="0">
                <a:ea typeface="Calibri" panose="020F0502020204030204" pitchFamily="34" charset="0"/>
                <a:cs typeface="Calibri" panose="020F0502020204030204" pitchFamily="34" charset="0"/>
              </a:rPr>
              <a:t>: </a:t>
            </a:r>
            <a:r>
              <a:rPr lang="fr-BE" sz="1800" b="1" dirty="0">
                <a:ea typeface="Calibri" panose="020F0502020204030204" pitchFamily="34" charset="0"/>
                <a:cs typeface="Calibri" panose="020F0502020204030204" pitchFamily="34" charset="0"/>
              </a:rPr>
              <a:t>tableau I </a:t>
            </a:r>
            <a:r>
              <a:rPr lang="fr-BE" sz="1800" dirty="0">
                <a:ea typeface="Calibri" panose="020F0502020204030204" pitchFamily="34" charset="0"/>
                <a:cs typeface="Calibri" panose="020F0502020204030204" pitchFamily="34" charset="0"/>
              </a:rPr>
              <a:t>(dépendance + risque d’abus) et </a:t>
            </a:r>
            <a:r>
              <a:rPr lang="fr-BE" sz="1800" b="1" dirty="0">
                <a:ea typeface="Calibri" panose="020F0502020204030204" pitchFamily="34" charset="0"/>
                <a:cs typeface="Calibri" panose="020F0502020204030204" pitchFamily="34" charset="0"/>
              </a:rPr>
              <a:t>tableau IV </a:t>
            </a:r>
            <a:r>
              <a:rPr lang="fr-BE" sz="1800" dirty="0">
                <a:ea typeface="Calibri" panose="020F0502020204030204" pitchFamily="34" charset="0"/>
                <a:cs typeface="Calibri" panose="020F0502020204030204" pitchFamily="34" charset="0"/>
              </a:rPr>
              <a:t>(</a:t>
            </a:r>
            <a:r>
              <a:rPr lang="fr-FR" sz="1800" dirty="0"/>
              <a:t>substances les plus dangereuses, en raison de leurs risques d’abus, de leurs caractéristiques particulièrement nocives et de leur valeur médicale ou thérapeutique extrêmement limitée)</a:t>
            </a:r>
            <a:r>
              <a:rPr lang="fr-FR" sz="1800" b="1" dirty="0"/>
              <a:t> </a:t>
            </a:r>
            <a:endParaRPr lang="fr-FR" sz="1800" dirty="0"/>
          </a:p>
        </p:txBody>
      </p:sp>
    </p:spTree>
    <p:extLst>
      <p:ext uri="{BB962C8B-B14F-4D97-AF65-F5344CB8AC3E}">
        <p14:creationId xmlns:p14="http://schemas.microsoft.com/office/powerpoint/2010/main" val="289002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mondial</a:t>
            </a:r>
          </a:p>
        </p:txBody>
      </p:sp>
      <p:sp>
        <p:nvSpPr>
          <p:cNvPr id="5" name="Sous-titre 4"/>
          <p:cNvSpPr txBox="1">
            <a:spLocks noGrp="1"/>
          </p:cNvSpPr>
          <p:nvPr>
            <p:ph idx="1"/>
          </p:nvPr>
        </p:nvSpPr>
        <p:spPr/>
        <p:txBody>
          <a:bodyPr anchor="ctr">
            <a:noAutofit/>
          </a:bodyPr>
          <a:lstStyle/>
          <a:p>
            <a:pPr algn="l">
              <a:lnSpc>
                <a:spcPct val="100000"/>
              </a:lnSpc>
            </a:pPr>
            <a:endParaRPr lang="fr-FR" sz="2400" b="1" dirty="0">
              <a:solidFill>
                <a:schemeClr val="tx2"/>
              </a:solidFill>
            </a:endParaRPr>
          </a:p>
          <a:p>
            <a:pPr algn="l">
              <a:lnSpc>
                <a:spcPct val="100000"/>
              </a:lnSpc>
            </a:pPr>
            <a:r>
              <a:rPr lang="fr-FR" sz="2000" b="1" dirty="0">
                <a:solidFill>
                  <a:schemeClr val="tx2"/>
                </a:solidFill>
              </a:rPr>
              <a:t>Convention de 1988 sur le trafic illicite de stupéfiants et de substances illicites</a:t>
            </a:r>
          </a:p>
          <a:p>
            <a:pPr marL="342900" indent="-342900" algn="l">
              <a:lnSpc>
                <a:spcPct val="100000"/>
              </a:lnSpc>
              <a:buFont typeface="Arial" panose="020B0604020202020204" pitchFamily="34" charset="0"/>
              <a:buChar char="•"/>
            </a:pPr>
            <a:r>
              <a:rPr lang="fr-FR" sz="1800" b="1" dirty="0"/>
              <a:t>Répression</a:t>
            </a:r>
            <a:r>
              <a:rPr lang="fr-FR" sz="1800" dirty="0"/>
              <a:t> de la détention à des fins de consommation personnelle etc. (mais pas forcément l’usage) (art. 3.2)</a:t>
            </a:r>
          </a:p>
          <a:p>
            <a:pPr marL="342900" indent="-342900" algn="l">
              <a:lnSpc>
                <a:spcPct val="100000"/>
              </a:lnSpc>
              <a:buFont typeface="Arial" panose="020B0604020202020204" pitchFamily="34" charset="0"/>
              <a:buChar char="•"/>
            </a:pPr>
            <a:r>
              <a:rPr lang="fr-FR" sz="1800" b="1" dirty="0"/>
              <a:t>Alternatives possibles </a:t>
            </a:r>
            <a:r>
              <a:rPr lang="fr-FR" sz="1800" dirty="0"/>
              <a:t>: « traitement, éducation, postcure, réhabilitation ou réintégration sociale »(art. 3.4.d)</a:t>
            </a:r>
          </a:p>
          <a:p>
            <a:pPr marL="342900" indent="-342900" algn="l">
              <a:lnSpc>
                <a:spcPct val="100000"/>
              </a:lnSpc>
              <a:buFont typeface="Arial" panose="020B0604020202020204" pitchFamily="34" charset="0"/>
              <a:buChar char="•"/>
            </a:pPr>
            <a:endParaRPr lang="fr-FR" sz="1800" dirty="0"/>
          </a:p>
          <a:p>
            <a:pPr marL="342900" indent="-342900" algn="l">
              <a:lnSpc>
                <a:spcPct val="100000"/>
              </a:lnSpc>
              <a:buFont typeface="Arial" panose="020B0604020202020204" pitchFamily="34" charset="0"/>
              <a:buChar char="•"/>
            </a:pPr>
            <a:endParaRPr lang="fr-FR" sz="1800" dirty="0"/>
          </a:p>
          <a:p>
            <a:pPr algn="l">
              <a:lnSpc>
                <a:spcPct val="100000"/>
              </a:lnSpc>
            </a:pPr>
            <a:endParaRPr lang="fr-FR" sz="1800" dirty="0"/>
          </a:p>
          <a:p>
            <a:pPr marL="342900" indent="-342900" algn="l">
              <a:lnSpc>
                <a:spcPct val="100000"/>
              </a:lnSpc>
              <a:buFont typeface="Arial" panose="020B0604020202020204" pitchFamily="34" charset="0"/>
              <a:buChar char="•"/>
            </a:pPr>
            <a:endParaRPr lang="fr-FR" sz="1800" dirty="0"/>
          </a:p>
          <a:p>
            <a:pPr marL="342900" indent="-342900" algn="l">
              <a:lnSpc>
                <a:spcPct val="100000"/>
              </a:lnSpc>
              <a:buFont typeface="Arial" panose="020B0604020202020204" pitchFamily="34" charset="0"/>
              <a:buChar char="•"/>
            </a:pPr>
            <a:endParaRPr lang="fr-FR" sz="1800" dirty="0"/>
          </a:p>
          <a:p>
            <a:pPr marL="342900" indent="-342900" algn="l">
              <a:lnSpc>
                <a:spcPct val="100000"/>
              </a:lnSpc>
              <a:buFont typeface="Arial" panose="020B0604020202020204" pitchFamily="34" charset="0"/>
              <a:buChar char="•"/>
            </a:pPr>
            <a:endParaRPr lang="fr-FR" sz="1800" dirty="0"/>
          </a:p>
        </p:txBody>
      </p:sp>
    </p:spTree>
    <p:extLst>
      <p:ext uri="{BB962C8B-B14F-4D97-AF65-F5344CB8AC3E}">
        <p14:creationId xmlns:p14="http://schemas.microsoft.com/office/powerpoint/2010/main" val="320540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noGrp="1"/>
          </p:cNvSpPr>
          <p:nvPr>
            <p:ph type="title"/>
          </p:nvPr>
        </p:nvSpPr>
        <p:spPr/>
        <p:txBody>
          <a:bodyPr/>
          <a:lstStyle/>
          <a:p>
            <a:r>
              <a:rPr lang="fr-BE" sz="3200" dirty="0"/>
              <a:t>1. Au niveau de l’UE </a:t>
            </a:r>
          </a:p>
        </p:txBody>
      </p:sp>
      <p:sp>
        <p:nvSpPr>
          <p:cNvPr id="5" name="Sous-titre 4"/>
          <p:cNvSpPr txBox="1">
            <a:spLocks noGrp="1"/>
          </p:cNvSpPr>
          <p:nvPr>
            <p:ph idx="1"/>
          </p:nvPr>
        </p:nvSpPr>
        <p:spPr>
          <a:xfrm>
            <a:off x="594245" y="1621578"/>
            <a:ext cx="8694539" cy="5187380"/>
          </a:xfrm>
        </p:spPr>
        <p:txBody>
          <a:bodyPr anchor="ctr">
            <a:noAutofit/>
          </a:bodyPr>
          <a:lstStyle/>
          <a:p>
            <a:pPr algn="l">
              <a:lnSpc>
                <a:spcPct val="100000"/>
              </a:lnSpc>
            </a:pPr>
            <a:r>
              <a:rPr lang="fr-BE" sz="2000" b="1" dirty="0">
                <a:solidFill>
                  <a:schemeClr val="tx2"/>
                </a:solidFill>
                <a:effectLst/>
                <a:ea typeface="Calibri" panose="020F0502020204030204" pitchFamily="34" charset="0"/>
              </a:rPr>
              <a:t>Convention d’application de l’accord de Schengen du 14 juin 1985</a:t>
            </a:r>
          </a:p>
          <a:p>
            <a:pPr algn="l">
              <a:lnSpc>
                <a:spcPct val="100000"/>
              </a:lnSpc>
            </a:pPr>
            <a:r>
              <a:rPr lang="fr-FR" sz="1800" u="sng" dirty="0"/>
              <a:t>Article 71</a:t>
            </a:r>
          </a:p>
          <a:p>
            <a:pPr marL="503971" lvl="1" indent="0">
              <a:lnSpc>
                <a:spcPct val="100000"/>
              </a:lnSpc>
              <a:buNone/>
            </a:pPr>
            <a:r>
              <a:rPr lang="fr-FR" sz="1800" i="1" dirty="0"/>
              <a:t>« 1. Les Parties Contractantes s'engagent, en ce qui concerne la cession directe ou indirecte de stupéfiants et de substances psychotropes de quelque nature que ce soit, y compris le </a:t>
            </a:r>
            <a:r>
              <a:rPr lang="fr-FR" sz="1800" b="1" i="1" dirty="0"/>
              <a:t>cannabis</a:t>
            </a:r>
            <a:r>
              <a:rPr lang="fr-FR" sz="1800" i="1" dirty="0"/>
              <a:t>, ainsi que la détention de ces produits et substances aux fins de cession ou d'exportation, à </a:t>
            </a:r>
            <a:r>
              <a:rPr lang="fr-FR" sz="1800" b="1" i="1" dirty="0"/>
              <a:t>prendre, en </a:t>
            </a:r>
            <a:r>
              <a:rPr lang="fr-FR" sz="1800" i="1" dirty="0"/>
              <a:t>conformité avec les Conventions existantes des Nations Unies, </a:t>
            </a:r>
            <a:r>
              <a:rPr lang="fr-FR" sz="1800" b="1" i="1" dirty="0"/>
              <a:t>toutes mesures nécessaires à la prévention et à la répression du trafic illicite des stupéfiants et des substances psychotropes</a:t>
            </a:r>
            <a:r>
              <a:rPr lang="fr-FR" sz="1800" i="1" dirty="0"/>
              <a:t>.</a:t>
            </a:r>
          </a:p>
          <a:p>
            <a:pPr marL="503971" lvl="1" indent="0">
              <a:lnSpc>
                <a:spcPct val="100000"/>
              </a:lnSpc>
              <a:buNone/>
            </a:pPr>
            <a:r>
              <a:rPr lang="fr-FR" sz="1800" i="1" dirty="0">
                <a:ea typeface="Calibri" panose="020F0502020204030204" pitchFamily="34" charset="0"/>
              </a:rPr>
              <a:t> </a:t>
            </a:r>
            <a:r>
              <a:rPr lang="fr-FR" sz="1800" i="1" dirty="0">
                <a:effectLst/>
                <a:ea typeface="Calibri" panose="020F0502020204030204" pitchFamily="34" charset="0"/>
              </a:rPr>
              <a:t>(…) »</a:t>
            </a:r>
          </a:p>
          <a:p>
            <a:pPr marL="503971" lvl="1" indent="0">
              <a:lnSpc>
                <a:spcPct val="100000"/>
              </a:lnSpc>
              <a:buNone/>
            </a:pPr>
            <a:endParaRPr lang="fr-FR" sz="1800" i="1" dirty="0">
              <a:ea typeface="Calibri" panose="020F0502020204030204" pitchFamily="34" charset="0"/>
            </a:endParaRPr>
          </a:p>
          <a:p>
            <a:pPr marL="503971" lvl="1" indent="0">
              <a:lnSpc>
                <a:spcPct val="100000"/>
              </a:lnSpc>
              <a:buNone/>
            </a:pPr>
            <a:endParaRPr lang="fr-BE" sz="1800" i="1" dirty="0">
              <a:effectLst/>
              <a:ea typeface="Calibri" panose="020F0502020204030204" pitchFamily="34" charset="0"/>
            </a:endParaRPr>
          </a:p>
        </p:txBody>
      </p:sp>
    </p:spTree>
    <p:extLst>
      <p:ext uri="{BB962C8B-B14F-4D97-AF65-F5344CB8AC3E}">
        <p14:creationId xmlns:p14="http://schemas.microsoft.com/office/powerpoint/2010/main" val="604040961"/>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TM04033925[[fn=Ronds dans l’eau]]</Template>
  <TotalTime>0</TotalTime>
  <Words>5526</Words>
  <Application>Microsoft Office PowerPoint</Application>
  <PresentationFormat>Personnalisé</PresentationFormat>
  <Paragraphs>384</Paragraphs>
  <Slides>37</Slides>
  <Notes>37</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37</vt:i4>
      </vt:variant>
    </vt:vector>
  </HeadingPairs>
  <TitlesOfParts>
    <vt:vector size="52" baseType="lpstr">
      <vt:lpstr>Arial</vt:lpstr>
      <vt:lpstr>Calibri</vt:lpstr>
      <vt:lpstr>Calibri Light</vt:lpstr>
      <vt:lpstr>CIDFont+F5</vt:lpstr>
      <vt:lpstr>DIN-Medium</vt:lpstr>
      <vt:lpstr>DIN-Regular</vt:lpstr>
      <vt:lpstr>Liberation Sans</vt:lpstr>
      <vt:lpstr>Source Sans Pro</vt:lpstr>
      <vt:lpstr>Source Sans Pro Black</vt:lpstr>
      <vt:lpstr>Times New Roman</vt:lpstr>
      <vt:lpstr>TimesLTStd-Italic</vt:lpstr>
      <vt:lpstr>TimesLTStd-Roman</vt:lpstr>
      <vt:lpstr>Trivia Sans Book</vt:lpstr>
      <vt:lpstr>Wingdings</vt:lpstr>
      <vt:lpstr>Office Theme</vt:lpstr>
      <vt:lpstr>Statut du cannabis en droit international et en droit de l’Union européenne</vt:lpstr>
      <vt:lpstr> </vt:lpstr>
      <vt:lpstr>De quoi parle-t-on ?</vt:lpstr>
      <vt:lpstr>De quoi parle-t-on ?</vt:lpstr>
      <vt:lpstr> </vt:lpstr>
      <vt:lpstr> </vt:lpstr>
      <vt:lpstr>1. Au niveau mondial </vt:lpstr>
      <vt:lpstr>1. Au niveau mondial</vt:lpstr>
      <vt:lpstr>1. Au niveau de l’UE </vt:lpstr>
      <vt:lpstr>1. Au niveau de l’UE </vt:lpstr>
      <vt:lpstr>1. Au niveau national </vt:lpstr>
      <vt:lpstr>1. Au niveau national </vt:lpstr>
      <vt:lpstr>1. Au niveau national </vt:lpstr>
      <vt:lpstr> </vt:lpstr>
      <vt:lpstr>2. Produits dérivés du cannabis  à faible teneur en THC</vt:lpstr>
      <vt:lpstr>2. Produits dérivés du cannabis  à faible teneur en THC : le chanvre</vt:lpstr>
      <vt:lpstr>2. Produits dérivés du cannabis  à faible teneur en THC : le chanvre</vt:lpstr>
      <vt:lpstr>2. Produits dérivés du cannabis  à faible teneur en THC : le chanvre</vt:lpstr>
      <vt:lpstr>2. Produits dérivés du cannabis  à faible teneur en THC : le chanvre</vt:lpstr>
      <vt:lpstr>2. Produits dérivés du cannabis  à faible teneur en THC : le chanvre</vt:lpstr>
      <vt:lpstr>2. Produits dérivés du cannabis  à faible teneur en THC : le chanvre</vt:lpstr>
      <vt:lpstr>2. Produits dérivés du cannabis  à faible teneur en THC : le chanvre</vt:lpstr>
      <vt:lpstr>2. Produits dérivés du cannabis  à faible teneur en THC : l’alimentation</vt:lpstr>
      <vt:lpstr>2. Produits dérivés du cannabis  à faible teneur en THC : le tabac</vt:lpstr>
      <vt:lpstr> </vt:lpstr>
      <vt:lpstr>3. Conséquences pratiques</vt:lpstr>
      <vt:lpstr>3. Conséquences pratiques</vt:lpstr>
      <vt:lpstr>3. Conséquences pratiques</vt:lpstr>
      <vt:lpstr>3. Conséquences pratiques</vt:lpstr>
      <vt:lpstr>3. Conséquences pratiques</vt:lpstr>
      <vt:lpstr>3. Conséquences pratiques</vt:lpstr>
      <vt:lpstr>4. Vers une culture contrôlée?</vt:lpstr>
      <vt:lpstr>4. Vers une culture contrôlée?</vt:lpstr>
      <vt:lpstr>4. Vers une culture contrôlée?</vt:lpstr>
      <vt:lpstr>4. Vers une culture contrôlée?</vt:lpstr>
      <vt:lpstr>4. Vers une culture contrôlée?</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Sécurité informatique des entreprises</dc:title>
  <dc:creator>Catherine</dc:creator>
  <cp:lastModifiedBy>Catherine Forget</cp:lastModifiedBy>
  <cp:revision>347</cp:revision>
  <dcterms:created xsi:type="dcterms:W3CDTF">2016-10-07T10:48:31Z</dcterms:created>
  <dcterms:modified xsi:type="dcterms:W3CDTF">2021-10-14T18:49:34Z</dcterms:modified>
</cp:coreProperties>
</file>