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808" r:id="rId5"/>
  </p:sldMasterIdLst>
  <p:notesMasterIdLst>
    <p:notesMasterId r:id="rId21"/>
  </p:notesMasterIdLst>
  <p:sldIdLst>
    <p:sldId id="256" r:id="rId6"/>
    <p:sldId id="305" r:id="rId7"/>
    <p:sldId id="296" r:id="rId8"/>
    <p:sldId id="297" r:id="rId9"/>
    <p:sldId id="301" r:id="rId10"/>
    <p:sldId id="304" r:id="rId11"/>
    <p:sldId id="298" r:id="rId12"/>
    <p:sldId id="306" r:id="rId13"/>
    <p:sldId id="302" r:id="rId14"/>
    <p:sldId id="307" r:id="rId15"/>
    <p:sldId id="299" r:id="rId16"/>
    <p:sldId id="295" r:id="rId17"/>
    <p:sldId id="263" r:id="rId18"/>
    <p:sldId id="281" r:id="rId19"/>
    <p:sldId id="303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51FC5A-E5BA-490F-929F-50F585E52637}" v="250" dt="2025-11-12T11:49:10.967"/>
    <p1510:client id="{63BE9C43-7681-49CD-841B-F0C3636A3E68}" v="3097" dt="2025-11-13T10:29:03.0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4"/>
  </p:normalViewPr>
  <p:slideViewPr>
    <p:cSldViewPr snapToGrid="0">
      <p:cViewPr varScale="1">
        <p:scale>
          <a:sx n="108" d="100"/>
          <a:sy n="108" d="100"/>
        </p:scale>
        <p:origin x="760" y="2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CF0B1D-CD8E-401F-891E-22888A65EA2E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1624C4E-A476-4ED6-8D55-BC817995CD8C}">
      <dgm:prSet phldrT="[Texte]" phldr="0"/>
      <dgm:spPr/>
      <dgm:t>
        <a:bodyPr/>
        <a:lstStyle/>
        <a:p>
          <a:r>
            <a:rPr lang="fr-FR" dirty="0">
              <a:latin typeface="Calibri Light" panose="020F0302020204030204"/>
            </a:rPr>
            <a:t>Coordination</a:t>
          </a:r>
          <a:endParaRPr lang="fr-FR" dirty="0"/>
        </a:p>
      </dgm:t>
    </dgm:pt>
    <dgm:pt modelId="{C530DC21-67D1-451E-8BF4-E22A05E2F786}" type="parTrans" cxnId="{980425B3-A198-430A-9A99-05250627863C}">
      <dgm:prSet/>
      <dgm:spPr/>
      <dgm:t>
        <a:bodyPr/>
        <a:lstStyle/>
        <a:p>
          <a:endParaRPr lang="fr-FR"/>
        </a:p>
      </dgm:t>
    </dgm:pt>
    <dgm:pt modelId="{1756D4F7-3D23-4772-8066-260566995D81}" type="sibTrans" cxnId="{980425B3-A198-430A-9A99-05250627863C}">
      <dgm:prSet/>
      <dgm:spPr/>
      <dgm:t>
        <a:bodyPr/>
        <a:lstStyle/>
        <a:p>
          <a:endParaRPr lang="fr-FR"/>
        </a:p>
      </dgm:t>
    </dgm:pt>
    <dgm:pt modelId="{62491CB3-D2C8-4C59-859C-DCD779C258ED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fr-FR" dirty="0"/>
            <a:t>Moyens</a:t>
          </a:r>
        </a:p>
      </dgm:t>
    </dgm:pt>
    <dgm:pt modelId="{69D22BD0-C79E-46A9-A783-58D1B99B64D1}" type="parTrans" cxnId="{8B4D37AC-14CC-4520-8AB3-197DF5C84E2D}">
      <dgm:prSet/>
      <dgm:spPr/>
      <dgm:t>
        <a:bodyPr/>
        <a:lstStyle/>
        <a:p>
          <a:endParaRPr lang="fr-FR"/>
        </a:p>
      </dgm:t>
    </dgm:pt>
    <dgm:pt modelId="{91C0C414-5331-42F3-B580-3B522FB33F04}" type="sibTrans" cxnId="{8B4D37AC-14CC-4520-8AB3-197DF5C84E2D}">
      <dgm:prSet/>
      <dgm:spPr/>
      <dgm:t>
        <a:bodyPr/>
        <a:lstStyle/>
        <a:p>
          <a:endParaRPr lang="fr-FR"/>
        </a:p>
      </dgm:t>
    </dgm:pt>
    <dgm:pt modelId="{6BF09155-AE08-49B0-8033-55B52F4168F6}">
      <dgm:prSet phldrT="[Texte]"/>
      <dgm:spPr/>
      <dgm:t>
        <a:bodyPr/>
        <a:lstStyle/>
        <a:p>
          <a:r>
            <a:rPr lang="fr-FR" dirty="0"/>
            <a:t>Priorités</a:t>
          </a:r>
        </a:p>
      </dgm:t>
    </dgm:pt>
    <dgm:pt modelId="{5FEAD77E-79F9-4AB6-BC62-7006C665E2DE}" type="parTrans" cxnId="{699933D0-3DAF-49D0-893E-614AA5F11A3F}">
      <dgm:prSet/>
      <dgm:spPr/>
      <dgm:t>
        <a:bodyPr/>
        <a:lstStyle/>
        <a:p>
          <a:endParaRPr lang="fr-FR"/>
        </a:p>
      </dgm:t>
    </dgm:pt>
    <dgm:pt modelId="{7F180132-6452-4027-9632-E7ACD41892AF}" type="sibTrans" cxnId="{699933D0-3DAF-49D0-893E-614AA5F11A3F}">
      <dgm:prSet/>
      <dgm:spPr/>
      <dgm:t>
        <a:bodyPr/>
        <a:lstStyle/>
        <a:p>
          <a:endParaRPr lang="fr-FR"/>
        </a:p>
      </dgm:t>
    </dgm:pt>
    <dgm:pt modelId="{3FCCB518-59EA-4B82-89C2-D69B3E59262D}">
      <dgm:prSet phldrT="[Texte]" custT="1"/>
      <dgm:spPr>
        <a:solidFill>
          <a:schemeClr val="accent5">
            <a:lumMod val="20000"/>
            <a:lumOff val="80000"/>
          </a:schemeClr>
        </a:solidFill>
        <a:ln>
          <a:solidFill>
            <a:srgbClr val="C00000"/>
          </a:solidFill>
        </a:ln>
      </dgm:spPr>
      <dgm:t>
        <a:bodyPr/>
        <a:lstStyle/>
        <a:p>
          <a:r>
            <a:rPr lang="fr-FR" sz="1600" b="1" dirty="0">
              <a:solidFill>
                <a:srgbClr val="C00000"/>
              </a:solidFill>
            </a:rPr>
            <a:t>Communs à l’activité d’enquête et de recherche </a:t>
          </a:r>
        </a:p>
        <a:p>
          <a:r>
            <a:rPr lang="fr-FR" sz="1600" b="1" dirty="0">
              <a:solidFill>
                <a:srgbClr val="C00000"/>
              </a:solidFill>
            </a:rPr>
            <a:t>(membre de la GPI ou non)</a:t>
          </a:r>
        </a:p>
      </dgm:t>
    </dgm:pt>
    <dgm:pt modelId="{50A11544-E997-4223-BF74-1F9B617BC3BC}" type="parTrans" cxnId="{625022C8-3825-4277-B707-DFDBA9724952}">
      <dgm:prSet/>
      <dgm:spPr/>
      <dgm:t>
        <a:bodyPr/>
        <a:lstStyle/>
        <a:p>
          <a:endParaRPr lang="fr-FR"/>
        </a:p>
      </dgm:t>
    </dgm:pt>
    <dgm:pt modelId="{30C1250F-58DE-4B95-9451-95C161F3541A}" type="sibTrans" cxnId="{625022C8-3825-4277-B707-DFDBA9724952}">
      <dgm:prSet/>
      <dgm:spPr/>
      <dgm:t>
        <a:bodyPr/>
        <a:lstStyle/>
        <a:p>
          <a:endParaRPr lang="fr-FR"/>
        </a:p>
      </dgm:t>
    </dgm:pt>
    <dgm:pt modelId="{96AF7685-952D-46D8-B9F2-86C6E42F028A}" type="pres">
      <dgm:prSet presAssocID="{04CF0B1D-CD8E-401F-891E-22888A65EA2E}" presName="Name0" presStyleCnt="0">
        <dgm:presLayoutVars>
          <dgm:chMax val="4"/>
          <dgm:resizeHandles val="exact"/>
        </dgm:presLayoutVars>
      </dgm:prSet>
      <dgm:spPr/>
    </dgm:pt>
    <dgm:pt modelId="{B631FE68-6B19-4EC1-A201-066E332670E6}" type="pres">
      <dgm:prSet presAssocID="{04CF0B1D-CD8E-401F-891E-22888A65EA2E}" presName="ellipse" presStyleLbl="trBgShp" presStyleIdx="0" presStyleCnt="1"/>
      <dgm:spPr/>
    </dgm:pt>
    <dgm:pt modelId="{975371EC-1C6C-44C4-B2E7-3C0E81706905}" type="pres">
      <dgm:prSet presAssocID="{04CF0B1D-CD8E-401F-891E-22888A65EA2E}" presName="arrow1" presStyleLbl="fgShp" presStyleIdx="0" presStyleCnt="1"/>
      <dgm:spPr/>
    </dgm:pt>
    <dgm:pt modelId="{550464CB-946A-4735-B42E-85CB6DDA44AD}" type="pres">
      <dgm:prSet presAssocID="{04CF0B1D-CD8E-401F-891E-22888A65EA2E}" presName="rectangle" presStyleLbl="revTx" presStyleIdx="0" presStyleCnt="1" custScaleX="135244" custScaleY="82281" custLinFactNeighborX="1531" custLinFactNeighborY="14842">
        <dgm:presLayoutVars>
          <dgm:bulletEnabled val="1"/>
        </dgm:presLayoutVars>
      </dgm:prSet>
      <dgm:spPr/>
    </dgm:pt>
    <dgm:pt modelId="{7266D592-6C77-4AA2-898F-6693CB0BE3C6}" type="pres">
      <dgm:prSet presAssocID="{62491CB3-D2C8-4C59-859C-DCD779C258ED}" presName="item1" presStyleLbl="node1" presStyleIdx="0" presStyleCnt="3">
        <dgm:presLayoutVars>
          <dgm:bulletEnabled val="1"/>
        </dgm:presLayoutVars>
      </dgm:prSet>
      <dgm:spPr/>
    </dgm:pt>
    <dgm:pt modelId="{E5F5DEDD-2CC8-4D1C-A396-481339CB3E81}" type="pres">
      <dgm:prSet presAssocID="{6BF09155-AE08-49B0-8033-55B52F4168F6}" presName="item2" presStyleLbl="node1" presStyleIdx="1" presStyleCnt="3">
        <dgm:presLayoutVars>
          <dgm:bulletEnabled val="1"/>
        </dgm:presLayoutVars>
      </dgm:prSet>
      <dgm:spPr/>
    </dgm:pt>
    <dgm:pt modelId="{BAFD8241-7071-4F8A-9DA3-C20665449583}" type="pres">
      <dgm:prSet presAssocID="{3FCCB518-59EA-4B82-89C2-D69B3E59262D}" presName="item3" presStyleLbl="node1" presStyleIdx="2" presStyleCnt="3">
        <dgm:presLayoutVars>
          <dgm:bulletEnabled val="1"/>
        </dgm:presLayoutVars>
      </dgm:prSet>
      <dgm:spPr/>
    </dgm:pt>
    <dgm:pt modelId="{9A54E2E8-B819-4AAF-886C-269FC69EB54C}" type="pres">
      <dgm:prSet presAssocID="{04CF0B1D-CD8E-401F-891E-22888A65EA2E}" presName="funnel" presStyleLbl="trAlignAcc1" presStyleIdx="0" presStyleCnt="1"/>
      <dgm:spPr>
        <a:solidFill>
          <a:schemeClr val="accent5">
            <a:lumMod val="20000"/>
            <a:lumOff val="80000"/>
            <a:alpha val="40000"/>
          </a:schemeClr>
        </a:solidFill>
        <a:ln>
          <a:solidFill>
            <a:srgbClr val="C00000"/>
          </a:solidFill>
        </a:ln>
      </dgm:spPr>
    </dgm:pt>
  </dgm:ptLst>
  <dgm:cxnLst>
    <dgm:cxn modelId="{219B7901-2DD2-487A-8D20-8927BB1D5D3B}" type="presOf" srcId="{6BF09155-AE08-49B0-8033-55B52F4168F6}" destId="{7266D592-6C77-4AA2-898F-6693CB0BE3C6}" srcOrd="0" destOrd="0" presId="urn:microsoft.com/office/officeart/2005/8/layout/funnel1"/>
    <dgm:cxn modelId="{0427733E-86D3-458E-8B49-5D9734F4FD3F}" type="presOf" srcId="{62491CB3-D2C8-4C59-859C-DCD779C258ED}" destId="{E5F5DEDD-2CC8-4D1C-A396-481339CB3E81}" srcOrd="0" destOrd="0" presId="urn:microsoft.com/office/officeart/2005/8/layout/funnel1"/>
    <dgm:cxn modelId="{0090F55C-0FB5-405A-87A5-D49D1D83AA6B}" type="presOf" srcId="{3FCCB518-59EA-4B82-89C2-D69B3E59262D}" destId="{550464CB-946A-4735-B42E-85CB6DDA44AD}" srcOrd="0" destOrd="0" presId="urn:microsoft.com/office/officeart/2005/8/layout/funnel1"/>
    <dgm:cxn modelId="{C130B593-BBAB-4CCA-80C7-06B63D911CD8}" type="presOf" srcId="{A1624C4E-A476-4ED6-8D55-BC817995CD8C}" destId="{BAFD8241-7071-4F8A-9DA3-C20665449583}" srcOrd="0" destOrd="0" presId="urn:microsoft.com/office/officeart/2005/8/layout/funnel1"/>
    <dgm:cxn modelId="{8B4D37AC-14CC-4520-8AB3-197DF5C84E2D}" srcId="{04CF0B1D-CD8E-401F-891E-22888A65EA2E}" destId="{62491CB3-D2C8-4C59-859C-DCD779C258ED}" srcOrd="1" destOrd="0" parTransId="{69D22BD0-C79E-46A9-A783-58D1B99B64D1}" sibTransId="{91C0C414-5331-42F3-B580-3B522FB33F04}"/>
    <dgm:cxn modelId="{980425B3-A198-430A-9A99-05250627863C}" srcId="{04CF0B1D-CD8E-401F-891E-22888A65EA2E}" destId="{A1624C4E-A476-4ED6-8D55-BC817995CD8C}" srcOrd="0" destOrd="0" parTransId="{C530DC21-67D1-451E-8BF4-E22A05E2F786}" sibTransId="{1756D4F7-3D23-4772-8066-260566995D81}"/>
    <dgm:cxn modelId="{625022C8-3825-4277-B707-DFDBA9724952}" srcId="{04CF0B1D-CD8E-401F-891E-22888A65EA2E}" destId="{3FCCB518-59EA-4B82-89C2-D69B3E59262D}" srcOrd="3" destOrd="0" parTransId="{50A11544-E997-4223-BF74-1F9B617BC3BC}" sibTransId="{30C1250F-58DE-4B95-9451-95C161F3541A}"/>
    <dgm:cxn modelId="{699933D0-3DAF-49D0-893E-614AA5F11A3F}" srcId="{04CF0B1D-CD8E-401F-891E-22888A65EA2E}" destId="{6BF09155-AE08-49B0-8033-55B52F4168F6}" srcOrd="2" destOrd="0" parTransId="{5FEAD77E-79F9-4AB6-BC62-7006C665E2DE}" sibTransId="{7F180132-6452-4027-9632-E7ACD41892AF}"/>
    <dgm:cxn modelId="{4F295BEC-823F-49EF-88EE-D0BC673FF32B}" type="presOf" srcId="{04CF0B1D-CD8E-401F-891E-22888A65EA2E}" destId="{96AF7685-952D-46D8-B9F2-86C6E42F028A}" srcOrd="0" destOrd="0" presId="urn:microsoft.com/office/officeart/2005/8/layout/funnel1"/>
    <dgm:cxn modelId="{86A5002E-07B1-4F0A-95C6-F9D244D8CEF0}" type="presParOf" srcId="{96AF7685-952D-46D8-B9F2-86C6E42F028A}" destId="{B631FE68-6B19-4EC1-A201-066E332670E6}" srcOrd="0" destOrd="0" presId="urn:microsoft.com/office/officeart/2005/8/layout/funnel1"/>
    <dgm:cxn modelId="{FC515145-F44F-4183-A50D-A7F6E3BD14E9}" type="presParOf" srcId="{96AF7685-952D-46D8-B9F2-86C6E42F028A}" destId="{975371EC-1C6C-44C4-B2E7-3C0E81706905}" srcOrd="1" destOrd="0" presId="urn:microsoft.com/office/officeart/2005/8/layout/funnel1"/>
    <dgm:cxn modelId="{2A3DE1FC-92F1-426F-973A-9827C54C09EA}" type="presParOf" srcId="{96AF7685-952D-46D8-B9F2-86C6E42F028A}" destId="{550464CB-946A-4735-B42E-85CB6DDA44AD}" srcOrd="2" destOrd="0" presId="urn:microsoft.com/office/officeart/2005/8/layout/funnel1"/>
    <dgm:cxn modelId="{773D151A-F241-481A-9901-3013A977E017}" type="presParOf" srcId="{96AF7685-952D-46D8-B9F2-86C6E42F028A}" destId="{7266D592-6C77-4AA2-898F-6693CB0BE3C6}" srcOrd="3" destOrd="0" presId="urn:microsoft.com/office/officeart/2005/8/layout/funnel1"/>
    <dgm:cxn modelId="{13009152-E8BF-4E5C-8B51-6A34A1263803}" type="presParOf" srcId="{96AF7685-952D-46D8-B9F2-86C6E42F028A}" destId="{E5F5DEDD-2CC8-4D1C-A396-481339CB3E81}" srcOrd="4" destOrd="0" presId="urn:microsoft.com/office/officeart/2005/8/layout/funnel1"/>
    <dgm:cxn modelId="{2AE544F1-8035-443D-8AC6-603F12683C6C}" type="presParOf" srcId="{96AF7685-952D-46D8-B9F2-86C6E42F028A}" destId="{BAFD8241-7071-4F8A-9DA3-C20665449583}" srcOrd="5" destOrd="0" presId="urn:microsoft.com/office/officeart/2005/8/layout/funnel1"/>
    <dgm:cxn modelId="{3189C15D-376F-4AE2-8E03-ADE1A516928B}" type="presParOf" srcId="{96AF7685-952D-46D8-B9F2-86C6E42F028A}" destId="{9A54E2E8-B819-4AAF-886C-269FC69EB54C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CF0B1D-CD8E-401F-891E-22888A65EA2E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1624C4E-A476-4ED6-8D55-BC817995CD8C}">
      <dgm:prSet phldrT="[Texte]" phldr="0"/>
      <dgm:spPr/>
      <dgm:t>
        <a:bodyPr/>
        <a:lstStyle/>
        <a:p>
          <a:r>
            <a:rPr lang="fr-FR" dirty="0"/>
            <a:t>Coordination</a:t>
          </a:r>
        </a:p>
      </dgm:t>
    </dgm:pt>
    <dgm:pt modelId="{C530DC21-67D1-451E-8BF4-E22A05E2F786}" type="parTrans" cxnId="{980425B3-A198-430A-9A99-05250627863C}">
      <dgm:prSet/>
      <dgm:spPr/>
      <dgm:t>
        <a:bodyPr/>
        <a:lstStyle/>
        <a:p>
          <a:endParaRPr lang="fr-FR"/>
        </a:p>
      </dgm:t>
    </dgm:pt>
    <dgm:pt modelId="{1756D4F7-3D23-4772-8066-260566995D81}" type="sibTrans" cxnId="{980425B3-A198-430A-9A99-05250627863C}">
      <dgm:prSet/>
      <dgm:spPr/>
      <dgm:t>
        <a:bodyPr/>
        <a:lstStyle/>
        <a:p>
          <a:endParaRPr lang="fr-FR"/>
        </a:p>
      </dgm:t>
    </dgm:pt>
    <dgm:pt modelId="{62491CB3-D2C8-4C59-859C-DCD779C258ED}">
      <dgm:prSet phldrT="[Texte]"/>
      <dgm:spPr>
        <a:ln>
          <a:solidFill>
            <a:srgbClr val="C00000"/>
          </a:solidFill>
        </a:ln>
      </dgm:spPr>
      <dgm:t>
        <a:bodyPr/>
        <a:lstStyle/>
        <a:p>
          <a:r>
            <a:rPr lang="fr-FR" dirty="0"/>
            <a:t>Moyens</a:t>
          </a:r>
        </a:p>
      </dgm:t>
    </dgm:pt>
    <dgm:pt modelId="{69D22BD0-C79E-46A9-A783-58D1B99B64D1}" type="parTrans" cxnId="{8B4D37AC-14CC-4520-8AB3-197DF5C84E2D}">
      <dgm:prSet/>
      <dgm:spPr/>
      <dgm:t>
        <a:bodyPr/>
        <a:lstStyle/>
        <a:p>
          <a:endParaRPr lang="fr-FR"/>
        </a:p>
      </dgm:t>
    </dgm:pt>
    <dgm:pt modelId="{91C0C414-5331-42F3-B580-3B522FB33F04}" type="sibTrans" cxnId="{8B4D37AC-14CC-4520-8AB3-197DF5C84E2D}">
      <dgm:prSet/>
      <dgm:spPr/>
      <dgm:t>
        <a:bodyPr/>
        <a:lstStyle/>
        <a:p>
          <a:endParaRPr lang="fr-FR"/>
        </a:p>
      </dgm:t>
    </dgm:pt>
    <dgm:pt modelId="{6BF09155-AE08-49B0-8033-55B52F4168F6}">
      <dgm:prSet phldrT="[Texte]"/>
      <dgm:spPr/>
      <dgm:t>
        <a:bodyPr/>
        <a:lstStyle/>
        <a:p>
          <a:r>
            <a:rPr lang="fr-FR" dirty="0"/>
            <a:t>Priorités</a:t>
          </a:r>
        </a:p>
      </dgm:t>
    </dgm:pt>
    <dgm:pt modelId="{5FEAD77E-79F9-4AB6-BC62-7006C665E2DE}" type="parTrans" cxnId="{699933D0-3DAF-49D0-893E-614AA5F11A3F}">
      <dgm:prSet/>
      <dgm:spPr/>
      <dgm:t>
        <a:bodyPr/>
        <a:lstStyle/>
        <a:p>
          <a:endParaRPr lang="fr-FR"/>
        </a:p>
      </dgm:t>
    </dgm:pt>
    <dgm:pt modelId="{7F180132-6452-4027-9632-E7ACD41892AF}" type="sibTrans" cxnId="{699933D0-3DAF-49D0-893E-614AA5F11A3F}">
      <dgm:prSet/>
      <dgm:spPr/>
      <dgm:t>
        <a:bodyPr/>
        <a:lstStyle/>
        <a:p>
          <a:endParaRPr lang="fr-FR"/>
        </a:p>
      </dgm:t>
    </dgm:pt>
    <dgm:pt modelId="{3FCCB518-59EA-4B82-89C2-D69B3E59262D}">
      <dgm:prSet phldrT="[Texte]" custT="1"/>
      <dgm:spPr>
        <a:solidFill>
          <a:schemeClr val="accent5">
            <a:lumMod val="20000"/>
            <a:lumOff val="80000"/>
          </a:schemeClr>
        </a:solidFill>
        <a:ln>
          <a:solidFill>
            <a:srgbClr val="C00000"/>
          </a:solidFill>
        </a:ln>
      </dgm:spPr>
      <dgm:t>
        <a:bodyPr/>
        <a:lstStyle/>
        <a:p>
          <a:r>
            <a:rPr lang="fr-FR" sz="1600" b="1" dirty="0">
              <a:solidFill>
                <a:srgbClr val="C00000"/>
              </a:solidFill>
            </a:rPr>
            <a:t>Le  contrôle de la fonction de police en démocratie</a:t>
          </a:r>
        </a:p>
      </dgm:t>
    </dgm:pt>
    <dgm:pt modelId="{50A11544-E997-4223-BF74-1F9B617BC3BC}" type="parTrans" cxnId="{625022C8-3825-4277-B707-DFDBA9724952}">
      <dgm:prSet/>
      <dgm:spPr/>
      <dgm:t>
        <a:bodyPr/>
        <a:lstStyle/>
        <a:p>
          <a:endParaRPr lang="fr-FR"/>
        </a:p>
      </dgm:t>
    </dgm:pt>
    <dgm:pt modelId="{30C1250F-58DE-4B95-9451-95C161F3541A}" type="sibTrans" cxnId="{625022C8-3825-4277-B707-DFDBA9724952}">
      <dgm:prSet/>
      <dgm:spPr/>
      <dgm:t>
        <a:bodyPr/>
        <a:lstStyle/>
        <a:p>
          <a:endParaRPr lang="fr-FR"/>
        </a:p>
      </dgm:t>
    </dgm:pt>
    <dgm:pt modelId="{96AF7685-952D-46D8-B9F2-86C6E42F028A}" type="pres">
      <dgm:prSet presAssocID="{04CF0B1D-CD8E-401F-891E-22888A65EA2E}" presName="Name0" presStyleCnt="0">
        <dgm:presLayoutVars>
          <dgm:chMax val="4"/>
          <dgm:resizeHandles val="exact"/>
        </dgm:presLayoutVars>
      </dgm:prSet>
      <dgm:spPr/>
    </dgm:pt>
    <dgm:pt modelId="{B631FE68-6B19-4EC1-A201-066E332670E6}" type="pres">
      <dgm:prSet presAssocID="{04CF0B1D-CD8E-401F-891E-22888A65EA2E}" presName="ellipse" presStyleLbl="trBgShp" presStyleIdx="0" presStyleCnt="1"/>
      <dgm:spPr/>
    </dgm:pt>
    <dgm:pt modelId="{975371EC-1C6C-44C4-B2E7-3C0E81706905}" type="pres">
      <dgm:prSet presAssocID="{04CF0B1D-CD8E-401F-891E-22888A65EA2E}" presName="arrow1" presStyleLbl="fgShp" presStyleIdx="0" presStyleCnt="1"/>
      <dgm:spPr/>
    </dgm:pt>
    <dgm:pt modelId="{550464CB-946A-4735-B42E-85CB6DDA44AD}" type="pres">
      <dgm:prSet presAssocID="{04CF0B1D-CD8E-401F-891E-22888A65EA2E}" presName="rectangle" presStyleLbl="revTx" presStyleIdx="0" presStyleCnt="1" custScaleX="135244" custScaleY="82281" custLinFactNeighborX="1531" custLinFactNeighborY="14842">
        <dgm:presLayoutVars>
          <dgm:bulletEnabled val="1"/>
        </dgm:presLayoutVars>
      </dgm:prSet>
      <dgm:spPr/>
    </dgm:pt>
    <dgm:pt modelId="{7266D592-6C77-4AA2-898F-6693CB0BE3C6}" type="pres">
      <dgm:prSet presAssocID="{62491CB3-D2C8-4C59-859C-DCD779C258ED}" presName="item1" presStyleLbl="node1" presStyleIdx="0" presStyleCnt="3">
        <dgm:presLayoutVars>
          <dgm:bulletEnabled val="1"/>
        </dgm:presLayoutVars>
      </dgm:prSet>
      <dgm:spPr/>
    </dgm:pt>
    <dgm:pt modelId="{E5F5DEDD-2CC8-4D1C-A396-481339CB3E81}" type="pres">
      <dgm:prSet presAssocID="{6BF09155-AE08-49B0-8033-55B52F4168F6}" presName="item2" presStyleLbl="node1" presStyleIdx="1" presStyleCnt="3">
        <dgm:presLayoutVars>
          <dgm:bulletEnabled val="1"/>
        </dgm:presLayoutVars>
      </dgm:prSet>
      <dgm:spPr/>
    </dgm:pt>
    <dgm:pt modelId="{BAFD8241-7071-4F8A-9DA3-C20665449583}" type="pres">
      <dgm:prSet presAssocID="{3FCCB518-59EA-4B82-89C2-D69B3E59262D}" presName="item3" presStyleLbl="node1" presStyleIdx="2" presStyleCnt="3">
        <dgm:presLayoutVars>
          <dgm:bulletEnabled val="1"/>
        </dgm:presLayoutVars>
      </dgm:prSet>
      <dgm:spPr/>
    </dgm:pt>
    <dgm:pt modelId="{9A54E2E8-B819-4AAF-886C-269FC69EB54C}" type="pres">
      <dgm:prSet presAssocID="{04CF0B1D-CD8E-401F-891E-22888A65EA2E}" presName="funnel" presStyleLbl="trAlignAcc1" presStyleIdx="0" presStyleCnt="1"/>
      <dgm:spPr>
        <a:solidFill>
          <a:schemeClr val="accent5">
            <a:lumMod val="20000"/>
            <a:lumOff val="80000"/>
            <a:alpha val="40000"/>
          </a:schemeClr>
        </a:solidFill>
        <a:ln>
          <a:solidFill>
            <a:srgbClr val="C00000"/>
          </a:solidFill>
        </a:ln>
      </dgm:spPr>
    </dgm:pt>
  </dgm:ptLst>
  <dgm:cxnLst>
    <dgm:cxn modelId="{219B7901-2DD2-487A-8D20-8927BB1D5D3B}" type="presOf" srcId="{6BF09155-AE08-49B0-8033-55B52F4168F6}" destId="{7266D592-6C77-4AA2-898F-6693CB0BE3C6}" srcOrd="0" destOrd="0" presId="urn:microsoft.com/office/officeart/2005/8/layout/funnel1"/>
    <dgm:cxn modelId="{0427733E-86D3-458E-8B49-5D9734F4FD3F}" type="presOf" srcId="{62491CB3-D2C8-4C59-859C-DCD779C258ED}" destId="{E5F5DEDD-2CC8-4D1C-A396-481339CB3E81}" srcOrd="0" destOrd="0" presId="urn:microsoft.com/office/officeart/2005/8/layout/funnel1"/>
    <dgm:cxn modelId="{0090F55C-0FB5-405A-87A5-D49D1D83AA6B}" type="presOf" srcId="{3FCCB518-59EA-4B82-89C2-D69B3E59262D}" destId="{550464CB-946A-4735-B42E-85CB6DDA44AD}" srcOrd="0" destOrd="0" presId="urn:microsoft.com/office/officeart/2005/8/layout/funnel1"/>
    <dgm:cxn modelId="{C130B593-BBAB-4CCA-80C7-06B63D911CD8}" type="presOf" srcId="{A1624C4E-A476-4ED6-8D55-BC817995CD8C}" destId="{BAFD8241-7071-4F8A-9DA3-C20665449583}" srcOrd="0" destOrd="0" presId="urn:microsoft.com/office/officeart/2005/8/layout/funnel1"/>
    <dgm:cxn modelId="{8B4D37AC-14CC-4520-8AB3-197DF5C84E2D}" srcId="{04CF0B1D-CD8E-401F-891E-22888A65EA2E}" destId="{62491CB3-D2C8-4C59-859C-DCD779C258ED}" srcOrd="1" destOrd="0" parTransId="{69D22BD0-C79E-46A9-A783-58D1B99B64D1}" sibTransId="{91C0C414-5331-42F3-B580-3B522FB33F04}"/>
    <dgm:cxn modelId="{980425B3-A198-430A-9A99-05250627863C}" srcId="{04CF0B1D-CD8E-401F-891E-22888A65EA2E}" destId="{A1624C4E-A476-4ED6-8D55-BC817995CD8C}" srcOrd="0" destOrd="0" parTransId="{C530DC21-67D1-451E-8BF4-E22A05E2F786}" sibTransId="{1756D4F7-3D23-4772-8066-260566995D81}"/>
    <dgm:cxn modelId="{625022C8-3825-4277-B707-DFDBA9724952}" srcId="{04CF0B1D-CD8E-401F-891E-22888A65EA2E}" destId="{3FCCB518-59EA-4B82-89C2-D69B3E59262D}" srcOrd="3" destOrd="0" parTransId="{50A11544-E997-4223-BF74-1F9B617BC3BC}" sibTransId="{30C1250F-58DE-4B95-9451-95C161F3541A}"/>
    <dgm:cxn modelId="{699933D0-3DAF-49D0-893E-614AA5F11A3F}" srcId="{04CF0B1D-CD8E-401F-891E-22888A65EA2E}" destId="{6BF09155-AE08-49B0-8033-55B52F4168F6}" srcOrd="2" destOrd="0" parTransId="{5FEAD77E-79F9-4AB6-BC62-7006C665E2DE}" sibTransId="{7F180132-6452-4027-9632-E7ACD41892AF}"/>
    <dgm:cxn modelId="{4F295BEC-823F-49EF-88EE-D0BC673FF32B}" type="presOf" srcId="{04CF0B1D-CD8E-401F-891E-22888A65EA2E}" destId="{96AF7685-952D-46D8-B9F2-86C6E42F028A}" srcOrd="0" destOrd="0" presId="urn:microsoft.com/office/officeart/2005/8/layout/funnel1"/>
    <dgm:cxn modelId="{86A5002E-07B1-4F0A-95C6-F9D244D8CEF0}" type="presParOf" srcId="{96AF7685-952D-46D8-B9F2-86C6E42F028A}" destId="{B631FE68-6B19-4EC1-A201-066E332670E6}" srcOrd="0" destOrd="0" presId="urn:microsoft.com/office/officeart/2005/8/layout/funnel1"/>
    <dgm:cxn modelId="{FC515145-F44F-4183-A50D-A7F6E3BD14E9}" type="presParOf" srcId="{96AF7685-952D-46D8-B9F2-86C6E42F028A}" destId="{975371EC-1C6C-44C4-B2E7-3C0E81706905}" srcOrd="1" destOrd="0" presId="urn:microsoft.com/office/officeart/2005/8/layout/funnel1"/>
    <dgm:cxn modelId="{2A3DE1FC-92F1-426F-973A-9827C54C09EA}" type="presParOf" srcId="{96AF7685-952D-46D8-B9F2-86C6E42F028A}" destId="{550464CB-946A-4735-B42E-85CB6DDA44AD}" srcOrd="2" destOrd="0" presId="urn:microsoft.com/office/officeart/2005/8/layout/funnel1"/>
    <dgm:cxn modelId="{773D151A-F241-481A-9901-3013A977E017}" type="presParOf" srcId="{96AF7685-952D-46D8-B9F2-86C6E42F028A}" destId="{7266D592-6C77-4AA2-898F-6693CB0BE3C6}" srcOrd="3" destOrd="0" presId="urn:microsoft.com/office/officeart/2005/8/layout/funnel1"/>
    <dgm:cxn modelId="{13009152-E8BF-4E5C-8B51-6A34A1263803}" type="presParOf" srcId="{96AF7685-952D-46D8-B9F2-86C6E42F028A}" destId="{E5F5DEDD-2CC8-4D1C-A396-481339CB3E81}" srcOrd="4" destOrd="0" presId="urn:microsoft.com/office/officeart/2005/8/layout/funnel1"/>
    <dgm:cxn modelId="{2AE544F1-8035-443D-8AC6-603F12683C6C}" type="presParOf" srcId="{96AF7685-952D-46D8-B9F2-86C6E42F028A}" destId="{BAFD8241-7071-4F8A-9DA3-C20665449583}" srcOrd="5" destOrd="0" presId="urn:microsoft.com/office/officeart/2005/8/layout/funnel1"/>
    <dgm:cxn modelId="{3189C15D-376F-4AE2-8E03-ADE1A516928B}" type="presParOf" srcId="{96AF7685-952D-46D8-B9F2-86C6E42F028A}" destId="{9A54E2E8-B819-4AAF-886C-269FC69EB54C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2EC21E-0F67-4D37-A768-326FA7683687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980295C-9226-4870-8127-F9714CBF6876}">
      <dgm:prSet phldrT="[Texte]"/>
      <dgm:spPr/>
      <dgm:t>
        <a:bodyPr/>
        <a:lstStyle/>
        <a:p>
          <a:r>
            <a:rPr lang="fr-FR" dirty="0"/>
            <a:t>Inspecter</a:t>
          </a:r>
        </a:p>
      </dgm:t>
    </dgm:pt>
    <dgm:pt modelId="{B409BAF8-D71F-4BDD-847B-4E951417DFFA}" type="parTrans" cxnId="{4AEE18E2-E7CA-4B58-8186-37BAB2F0B504}">
      <dgm:prSet/>
      <dgm:spPr/>
      <dgm:t>
        <a:bodyPr/>
        <a:lstStyle/>
        <a:p>
          <a:endParaRPr lang="fr-FR"/>
        </a:p>
      </dgm:t>
    </dgm:pt>
    <dgm:pt modelId="{47AB52BA-D03C-4B55-8D65-5CF427BA02AC}" type="sibTrans" cxnId="{4AEE18E2-E7CA-4B58-8186-37BAB2F0B504}">
      <dgm:prSet/>
      <dgm:spPr/>
      <dgm:t>
        <a:bodyPr/>
        <a:lstStyle/>
        <a:p>
          <a:endParaRPr lang="fr-FR"/>
        </a:p>
      </dgm:t>
    </dgm:pt>
    <dgm:pt modelId="{91D6E6D0-1406-4F91-B1A1-392A6BA9944D}">
      <dgm:prSet phldrT="[Texte]"/>
      <dgm:spPr/>
      <dgm:t>
        <a:bodyPr/>
        <a:lstStyle/>
        <a:p>
          <a:r>
            <a:rPr lang="fr-FR" b="1" dirty="0"/>
            <a:t>Identifier</a:t>
          </a:r>
          <a:r>
            <a:rPr lang="fr-FR" dirty="0"/>
            <a:t> </a:t>
          </a:r>
        </a:p>
      </dgm:t>
    </dgm:pt>
    <dgm:pt modelId="{C3D8AEF9-E654-4674-A252-69D12C3D50A1}" type="parTrans" cxnId="{51984B00-3291-4F66-94F8-C968960DA7AC}">
      <dgm:prSet/>
      <dgm:spPr/>
      <dgm:t>
        <a:bodyPr/>
        <a:lstStyle/>
        <a:p>
          <a:endParaRPr lang="fr-FR"/>
        </a:p>
      </dgm:t>
    </dgm:pt>
    <dgm:pt modelId="{A8E86AE1-9477-48EF-AFD0-D6492CBFBC35}" type="sibTrans" cxnId="{51984B00-3291-4F66-94F8-C968960DA7AC}">
      <dgm:prSet/>
      <dgm:spPr/>
      <dgm:t>
        <a:bodyPr/>
        <a:lstStyle/>
        <a:p>
          <a:endParaRPr lang="fr-FR"/>
        </a:p>
      </dgm:t>
    </dgm:pt>
    <dgm:pt modelId="{F825605F-BEBE-4FA2-B7C7-88DF0E6C1095}">
      <dgm:prSet phldrT="[Texte]"/>
      <dgm:spPr/>
      <dgm:t>
        <a:bodyPr/>
        <a:lstStyle/>
        <a:p>
          <a:r>
            <a:rPr lang="fr-FR" b="1" dirty="0"/>
            <a:t>Caractériser</a:t>
          </a:r>
        </a:p>
      </dgm:t>
    </dgm:pt>
    <dgm:pt modelId="{48A0AD5D-CAB0-4155-9F27-EDDBC685362B}" type="parTrans" cxnId="{47F4F949-F064-473A-8888-F1F967FD0EA3}">
      <dgm:prSet/>
      <dgm:spPr/>
      <dgm:t>
        <a:bodyPr/>
        <a:lstStyle/>
        <a:p>
          <a:endParaRPr lang="fr-FR"/>
        </a:p>
      </dgm:t>
    </dgm:pt>
    <dgm:pt modelId="{59D14511-F6F6-43ED-B40B-6EBBBD16A771}" type="sibTrans" cxnId="{47F4F949-F064-473A-8888-F1F967FD0EA3}">
      <dgm:prSet/>
      <dgm:spPr/>
      <dgm:t>
        <a:bodyPr/>
        <a:lstStyle/>
        <a:p>
          <a:endParaRPr lang="fr-FR"/>
        </a:p>
      </dgm:t>
    </dgm:pt>
    <dgm:pt modelId="{BE55B6E2-44F2-4D4F-871F-302756A3750A}">
      <dgm:prSet phldrT="[Texte]"/>
      <dgm:spPr/>
      <dgm:t>
        <a:bodyPr/>
        <a:lstStyle/>
        <a:p>
          <a:r>
            <a:rPr lang="fr-FR" b="1" dirty="0"/>
            <a:t>Analyser</a:t>
          </a:r>
        </a:p>
      </dgm:t>
    </dgm:pt>
    <dgm:pt modelId="{77C2A837-88E1-489A-81E3-0452F250F378}" type="parTrans" cxnId="{4219CFC6-AEA6-4BE3-9213-DFD5A67B7351}">
      <dgm:prSet/>
      <dgm:spPr/>
      <dgm:t>
        <a:bodyPr/>
        <a:lstStyle/>
        <a:p>
          <a:endParaRPr lang="fr-FR"/>
        </a:p>
      </dgm:t>
    </dgm:pt>
    <dgm:pt modelId="{9789AFD7-0846-466B-B153-21E97CF34E15}" type="sibTrans" cxnId="{4219CFC6-AEA6-4BE3-9213-DFD5A67B7351}">
      <dgm:prSet/>
      <dgm:spPr/>
      <dgm:t>
        <a:bodyPr/>
        <a:lstStyle/>
        <a:p>
          <a:endParaRPr lang="fr-FR"/>
        </a:p>
      </dgm:t>
    </dgm:pt>
    <dgm:pt modelId="{8BA3B8E5-D504-4C6C-B199-366337F1D7FD}">
      <dgm:prSet phldrT="[Texte]"/>
      <dgm:spPr/>
      <dgm:t>
        <a:bodyPr/>
        <a:lstStyle/>
        <a:p>
          <a:r>
            <a:rPr lang="fr-FR" b="1" dirty="0"/>
            <a:t>Recommander</a:t>
          </a:r>
        </a:p>
      </dgm:t>
    </dgm:pt>
    <dgm:pt modelId="{F3C25EC6-00C7-433E-80AE-FD098F510E3F}" type="parTrans" cxnId="{12CDDB48-BFD6-41AD-B065-37B42509181D}">
      <dgm:prSet/>
      <dgm:spPr/>
      <dgm:t>
        <a:bodyPr/>
        <a:lstStyle/>
        <a:p>
          <a:endParaRPr lang="fr-FR"/>
        </a:p>
      </dgm:t>
    </dgm:pt>
    <dgm:pt modelId="{6686ACAC-9C1F-436A-8163-69E97D78369D}" type="sibTrans" cxnId="{12CDDB48-BFD6-41AD-B065-37B42509181D}">
      <dgm:prSet/>
      <dgm:spPr/>
      <dgm:t>
        <a:bodyPr/>
        <a:lstStyle/>
        <a:p>
          <a:endParaRPr lang="fr-FR"/>
        </a:p>
      </dgm:t>
    </dgm:pt>
    <dgm:pt modelId="{D5BDCA76-8D0A-497C-B288-C1BE85C2F018}">
      <dgm:prSet phldrT="[Texte]"/>
      <dgm:spPr/>
      <dgm:t>
        <a:bodyPr/>
        <a:lstStyle/>
        <a:p>
          <a:r>
            <a:rPr lang="fr-FR" b="1" dirty="0"/>
            <a:t>Suivre</a:t>
          </a:r>
        </a:p>
      </dgm:t>
    </dgm:pt>
    <dgm:pt modelId="{D1261CEE-7857-4488-9FA3-D80566C4F1C0}" type="parTrans" cxnId="{4848FB47-1735-4754-B557-BB5DE5AEE1DC}">
      <dgm:prSet/>
      <dgm:spPr/>
      <dgm:t>
        <a:bodyPr/>
        <a:lstStyle/>
        <a:p>
          <a:endParaRPr lang="fr-FR"/>
        </a:p>
      </dgm:t>
    </dgm:pt>
    <dgm:pt modelId="{2AE0387E-69BC-440C-AD94-F1C1ED62490F}" type="sibTrans" cxnId="{4848FB47-1735-4754-B557-BB5DE5AEE1DC}">
      <dgm:prSet/>
      <dgm:spPr/>
      <dgm:t>
        <a:bodyPr/>
        <a:lstStyle/>
        <a:p>
          <a:endParaRPr lang="fr-FR"/>
        </a:p>
      </dgm:t>
    </dgm:pt>
    <dgm:pt modelId="{0C4DE52B-B568-4CCF-B3DA-27C76A3A7C7C}" type="pres">
      <dgm:prSet presAssocID="{A62EC21E-0F67-4D37-A768-326FA7683687}" presName="composite" presStyleCnt="0">
        <dgm:presLayoutVars>
          <dgm:chMax val="1"/>
          <dgm:dir/>
          <dgm:resizeHandles val="exact"/>
        </dgm:presLayoutVars>
      </dgm:prSet>
      <dgm:spPr/>
    </dgm:pt>
    <dgm:pt modelId="{CF840512-E727-47CD-943D-8516F34A9678}" type="pres">
      <dgm:prSet presAssocID="{A62EC21E-0F67-4D37-A768-326FA7683687}" presName="radial" presStyleCnt="0">
        <dgm:presLayoutVars>
          <dgm:animLvl val="ctr"/>
        </dgm:presLayoutVars>
      </dgm:prSet>
      <dgm:spPr/>
    </dgm:pt>
    <dgm:pt modelId="{7D492762-30A7-4BD0-AA6B-8DE575BEF4E3}" type="pres">
      <dgm:prSet presAssocID="{0980295C-9226-4870-8127-F9714CBF6876}" presName="centerShape" presStyleLbl="vennNode1" presStyleIdx="0" presStyleCnt="6"/>
      <dgm:spPr/>
    </dgm:pt>
    <dgm:pt modelId="{549A7504-5A0D-43B6-AF60-336A4C3E2480}" type="pres">
      <dgm:prSet presAssocID="{91D6E6D0-1406-4F91-B1A1-392A6BA9944D}" presName="node" presStyleLbl="vennNode1" presStyleIdx="1" presStyleCnt="6">
        <dgm:presLayoutVars>
          <dgm:bulletEnabled val="1"/>
        </dgm:presLayoutVars>
      </dgm:prSet>
      <dgm:spPr/>
    </dgm:pt>
    <dgm:pt modelId="{E94894C6-931C-4847-87A0-65E579504B57}" type="pres">
      <dgm:prSet presAssocID="{F825605F-BEBE-4FA2-B7C7-88DF0E6C1095}" presName="node" presStyleLbl="vennNode1" presStyleIdx="2" presStyleCnt="6">
        <dgm:presLayoutVars>
          <dgm:bulletEnabled val="1"/>
        </dgm:presLayoutVars>
      </dgm:prSet>
      <dgm:spPr/>
    </dgm:pt>
    <dgm:pt modelId="{B807D675-6D62-445D-B942-8748E1967D96}" type="pres">
      <dgm:prSet presAssocID="{BE55B6E2-44F2-4D4F-871F-302756A3750A}" presName="node" presStyleLbl="vennNode1" presStyleIdx="3" presStyleCnt="6">
        <dgm:presLayoutVars>
          <dgm:bulletEnabled val="1"/>
        </dgm:presLayoutVars>
      </dgm:prSet>
      <dgm:spPr/>
    </dgm:pt>
    <dgm:pt modelId="{9D3D102B-FBC6-4037-B771-0B75897F8595}" type="pres">
      <dgm:prSet presAssocID="{8BA3B8E5-D504-4C6C-B199-366337F1D7FD}" presName="node" presStyleLbl="vennNode1" presStyleIdx="4" presStyleCnt="6">
        <dgm:presLayoutVars>
          <dgm:bulletEnabled val="1"/>
        </dgm:presLayoutVars>
      </dgm:prSet>
      <dgm:spPr/>
    </dgm:pt>
    <dgm:pt modelId="{6F0DDAE0-D3E7-4EEC-991C-6319E0AD4C44}" type="pres">
      <dgm:prSet presAssocID="{D5BDCA76-8D0A-497C-B288-C1BE85C2F018}" presName="node" presStyleLbl="vennNode1" presStyleIdx="5" presStyleCnt="6">
        <dgm:presLayoutVars>
          <dgm:bulletEnabled val="1"/>
        </dgm:presLayoutVars>
      </dgm:prSet>
      <dgm:spPr/>
    </dgm:pt>
  </dgm:ptLst>
  <dgm:cxnLst>
    <dgm:cxn modelId="{51984B00-3291-4F66-94F8-C968960DA7AC}" srcId="{0980295C-9226-4870-8127-F9714CBF6876}" destId="{91D6E6D0-1406-4F91-B1A1-392A6BA9944D}" srcOrd="0" destOrd="0" parTransId="{C3D8AEF9-E654-4674-A252-69D12C3D50A1}" sibTransId="{A8E86AE1-9477-48EF-AFD0-D6492CBFBC35}"/>
    <dgm:cxn modelId="{1A4DC040-5A20-4F6B-B561-D85BDC333F0A}" type="presOf" srcId="{F825605F-BEBE-4FA2-B7C7-88DF0E6C1095}" destId="{E94894C6-931C-4847-87A0-65E579504B57}" srcOrd="0" destOrd="0" presId="urn:microsoft.com/office/officeart/2005/8/layout/radial3"/>
    <dgm:cxn modelId="{4848FB47-1735-4754-B557-BB5DE5AEE1DC}" srcId="{0980295C-9226-4870-8127-F9714CBF6876}" destId="{D5BDCA76-8D0A-497C-B288-C1BE85C2F018}" srcOrd="4" destOrd="0" parTransId="{D1261CEE-7857-4488-9FA3-D80566C4F1C0}" sibTransId="{2AE0387E-69BC-440C-AD94-F1C1ED62490F}"/>
    <dgm:cxn modelId="{12CDDB48-BFD6-41AD-B065-37B42509181D}" srcId="{0980295C-9226-4870-8127-F9714CBF6876}" destId="{8BA3B8E5-D504-4C6C-B199-366337F1D7FD}" srcOrd="3" destOrd="0" parTransId="{F3C25EC6-00C7-433E-80AE-FD098F510E3F}" sibTransId="{6686ACAC-9C1F-436A-8163-69E97D78369D}"/>
    <dgm:cxn modelId="{47F4F949-F064-473A-8888-F1F967FD0EA3}" srcId="{0980295C-9226-4870-8127-F9714CBF6876}" destId="{F825605F-BEBE-4FA2-B7C7-88DF0E6C1095}" srcOrd="1" destOrd="0" parTransId="{48A0AD5D-CAB0-4155-9F27-EDDBC685362B}" sibTransId="{59D14511-F6F6-43ED-B40B-6EBBBD16A771}"/>
    <dgm:cxn modelId="{28FAFD55-551D-4EBB-8D51-2C01CCF4A6C6}" type="presOf" srcId="{BE55B6E2-44F2-4D4F-871F-302756A3750A}" destId="{B807D675-6D62-445D-B942-8748E1967D96}" srcOrd="0" destOrd="0" presId="urn:microsoft.com/office/officeart/2005/8/layout/radial3"/>
    <dgm:cxn modelId="{33282F56-434E-43B2-A159-91A744025A5D}" type="presOf" srcId="{0980295C-9226-4870-8127-F9714CBF6876}" destId="{7D492762-30A7-4BD0-AA6B-8DE575BEF4E3}" srcOrd="0" destOrd="0" presId="urn:microsoft.com/office/officeart/2005/8/layout/radial3"/>
    <dgm:cxn modelId="{19EC766E-C937-4CDD-ABDA-28B15F479A71}" type="presOf" srcId="{91D6E6D0-1406-4F91-B1A1-392A6BA9944D}" destId="{549A7504-5A0D-43B6-AF60-336A4C3E2480}" srcOrd="0" destOrd="0" presId="urn:microsoft.com/office/officeart/2005/8/layout/radial3"/>
    <dgm:cxn modelId="{B3B52E8A-0A3D-4815-8863-BC17D2D62321}" type="presOf" srcId="{D5BDCA76-8D0A-497C-B288-C1BE85C2F018}" destId="{6F0DDAE0-D3E7-4EEC-991C-6319E0AD4C44}" srcOrd="0" destOrd="0" presId="urn:microsoft.com/office/officeart/2005/8/layout/radial3"/>
    <dgm:cxn modelId="{7C944CA6-B2AE-432F-A9FA-FE0947A1B962}" type="presOf" srcId="{A62EC21E-0F67-4D37-A768-326FA7683687}" destId="{0C4DE52B-B568-4CCF-B3DA-27C76A3A7C7C}" srcOrd="0" destOrd="0" presId="urn:microsoft.com/office/officeart/2005/8/layout/radial3"/>
    <dgm:cxn modelId="{4219CFC6-AEA6-4BE3-9213-DFD5A67B7351}" srcId="{0980295C-9226-4870-8127-F9714CBF6876}" destId="{BE55B6E2-44F2-4D4F-871F-302756A3750A}" srcOrd="2" destOrd="0" parTransId="{77C2A837-88E1-489A-81E3-0452F250F378}" sibTransId="{9789AFD7-0846-466B-B153-21E97CF34E15}"/>
    <dgm:cxn modelId="{4AEE18E2-E7CA-4B58-8186-37BAB2F0B504}" srcId="{A62EC21E-0F67-4D37-A768-326FA7683687}" destId="{0980295C-9226-4870-8127-F9714CBF6876}" srcOrd="0" destOrd="0" parTransId="{B409BAF8-D71F-4BDD-847B-4E951417DFFA}" sibTransId="{47AB52BA-D03C-4B55-8D65-5CF427BA02AC}"/>
    <dgm:cxn modelId="{09227BE9-1F42-42F6-BFB7-549F4F351A6E}" type="presOf" srcId="{8BA3B8E5-D504-4C6C-B199-366337F1D7FD}" destId="{9D3D102B-FBC6-4037-B771-0B75897F8595}" srcOrd="0" destOrd="0" presId="urn:microsoft.com/office/officeart/2005/8/layout/radial3"/>
    <dgm:cxn modelId="{11485039-7BF3-4CD8-BB79-ECE3878130A8}" type="presParOf" srcId="{0C4DE52B-B568-4CCF-B3DA-27C76A3A7C7C}" destId="{CF840512-E727-47CD-943D-8516F34A9678}" srcOrd="0" destOrd="0" presId="urn:microsoft.com/office/officeart/2005/8/layout/radial3"/>
    <dgm:cxn modelId="{7BF0442F-2215-4344-8986-973BB750B808}" type="presParOf" srcId="{CF840512-E727-47CD-943D-8516F34A9678}" destId="{7D492762-30A7-4BD0-AA6B-8DE575BEF4E3}" srcOrd="0" destOrd="0" presId="urn:microsoft.com/office/officeart/2005/8/layout/radial3"/>
    <dgm:cxn modelId="{543E32E6-A120-4BA8-BEDF-65530CDDF36C}" type="presParOf" srcId="{CF840512-E727-47CD-943D-8516F34A9678}" destId="{549A7504-5A0D-43B6-AF60-336A4C3E2480}" srcOrd="1" destOrd="0" presId="urn:microsoft.com/office/officeart/2005/8/layout/radial3"/>
    <dgm:cxn modelId="{018F4216-8B80-410F-822F-F14B96730E36}" type="presParOf" srcId="{CF840512-E727-47CD-943D-8516F34A9678}" destId="{E94894C6-931C-4847-87A0-65E579504B57}" srcOrd="2" destOrd="0" presId="urn:microsoft.com/office/officeart/2005/8/layout/radial3"/>
    <dgm:cxn modelId="{889FB617-DC6A-4872-94E0-E7CDD72C7438}" type="presParOf" srcId="{CF840512-E727-47CD-943D-8516F34A9678}" destId="{B807D675-6D62-445D-B942-8748E1967D96}" srcOrd="3" destOrd="0" presId="urn:microsoft.com/office/officeart/2005/8/layout/radial3"/>
    <dgm:cxn modelId="{761E5777-9056-4748-9285-165E5EEE247D}" type="presParOf" srcId="{CF840512-E727-47CD-943D-8516F34A9678}" destId="{9D3D102B-FBC6-4037-B771-0B75897F8595}" srcOrd="4" destOrd="0" presId="urn:microsoft.com/office/officeart/2005/8/layout/radial3"/>
    <dgm:cxn modelId="{18EB089E-40AB-406F-8C84-3E92436232FB}" type="presParOf" srcId="{CF840512-E727-47CD-943D-8516F34A9678}" destId="{6F0DDAE0-D3E7-4EEC-991C-6319E0AD4C44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24C2008-979C-40E7-B429-3CD8244EC86F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FC73DAE-9440-4A33-804C-39732CAC5F53}">
      <dgm:prSet phldrT="[Texte]"/>
      <dgm:spPr/>
      <dgm:t>
        <a:bodyPr/>
        <a:lstStyle/>
        <a:p>
          <a:r>
            <a:rPr lang="fr-FR" dirty="0"/>
            <a:t>Approche</a:t>
          </a:r>
        </a:p>
      </dgm:t>
    </dgm:pt>
    <dgm:pt modelId="{61C7CCA8-E1B3-470C-A8CC-75D4A82DA196}" type="parTrans" cxnId="{12893547-08D2-4A6D-92BB-3CB63FD650CD}">
      <dgm:prSet/>
      <dgm:spPr/>
      <dgm:t>
        <a:bodyPr/>
        <a:lstStyle/>
        <a:p>
          <a:endParaRPr lang="fr-FR"/>
        </a:p>
      </dgm:t>
    </dgm:pt>
    <dgm:pt modelId="{10C081EC-DE9F-4E91-8151-3D575F5CED2D}" type="sibTrans" cxnId="{12893547-08D2-4A6D-92BB-3CB63FD650CD}">
      <dgm:prSet/>
      <dgm:spPr/>
      <dgm:t>
        <a:bodyPr/>
        <a:lstStyle/>
        <a:p>
          <a:endParaRPr lang="fr-FR"/>
        </a:p>
      </dgm:t>
    </dgm:pt>
    <dgm:pt modelId="{DF547361-F467-4A8C-8ABE-714CFDBD340C}">
      <dgm:prSet phldrT="[Texte]"/>
      <dgm:spPr/>
      <dgm:t>
        <a:bodyPr/>
        <a:lstStyle/>
        <a:p>
          <a:r>
            <a:rPr lang="fr-FR" dirty="0"/>
            <a:t>Autorités</a:t>
          </a:r>
        </a:p>
      </dgm:t>
    </dgm:pt>
    <dgm:pt modelId="{44B18449-FF48-4E86-9394-56C5954F851F}" type="parTrans" cxnId="{54EF6382-E90A-40C6-B728-2AEA9BF61476}">
      <dgm:prSet/>
      <dgm:spPr/>
      <dgm:t>
        <a:bodyPr/>
        <a:lstStyle/>
        <a:p>
          <a:endParaRPr lang="fr-FR"/>
        </a:p>
      </dgm:t>
    </dgm:pt>
    <dgm:pt modelId="{44F3F518-B8AD-4738-8BA4-B270CB2AA10E}" type="sibTrans" cxnId="{54EF6382-E90A-40C6-B728-2AEA9BF61476}">
      <dgm:prSet/>
      <dgm:spPr/>
      <dgm:t>
        <a:bodyPr/>
        <a:lstStyle/>
        <a:p>
          <a:endParaRPr lang="fr-FR"/>
        </a:p>
      </dgm:t>
    </dgm:pt>
    <dgm:pt modelId="{ACB7A52C-06EA-4362-A645-4258FFCF5A75}">
      <dgm:prSet phldrT="[Texte]"/>
      <dgm:spPr/>
      <dgm:t>
        <a:bodyPr/>
        <a:lstStyle/>
        <a:p>
          <a:r>
            <a:rPr lang="fr-FR" dirty="0"/>
            <a:t>Population</a:t>
          </a:r>
        </a:p>
      </dgm:t>
    </dgm:pt>
    <dgm:pt modelId="{B9605E99-2298-4BBA-9531-29EEC407ED7D}" type="parTrans" cxnId="{E895756B-F39A-4A1E-B74A-E4261984F2A3}">
      <dgm:prSet/>
      <dgm:spPr/>
      <dgm:t>
        <a:bodyPr/>
        <a:lstStyle/>
        <a:p>
          <a:endParaRPr lang="fr-FR"/>
        </a:p>
      </dgm:t>
    </dgm:pt>
    <dgm:pt modelId="{4C039146-5E9A-4DE0-8842-3908A7F16809}" type="sibTrans" cxnId="{E895756B-F39A-4A1E-B74A-E4261984F2A3}">
      <dgm:prSet/>
      <dgm:spPr/>
      <dgm:t>
        <a:bodyPr/>
        <a:lstStyle/>
        <a:p>
          <a:endParaRPr lang="fr-FR"/>
        </a:p>
      </dgm:t>
    </dgm:pt>
    <dgm:pt modelId="{14A48332-7937-4A58-94CE-7BE5C08F3662}">
      <dgm:prSet phldrT="[Texte]"/>
      <dgm:spPr/>
      <dgm:t>
        <a:bodyPr/>
        <a:lstStyle/>
        <a:p>
          <a:r>
            <a:rPr lang="fr-FR" dirty="0"/>
            <a:t>Organes de contrôle</a:t>
          </a:r>
        </a:p>
      </dgm:t>
    </dgm:pt>
    <dgm:pt modelId="{C98D5BBB-7FEC-4C53-A19D-E6039BAF04CA}" type="parTrans" cxnId="{89B935F3-7274-4304-8CFC-CA968E1CB4E5}">
      <dgm:prSet/>
      <dgm:spPr/>
      <dgm:t>
        <a:bodyPr/>
        <a:lstStyle/>
        <a:p>
          <a:endParaRPr lang="fr-FR"/>
        </a:p>
      </dgm:t>
    </dgm:pt>
    <dgm:pt modelId="{430B9A11-7973-4862-A9D5-5A873A33DA59}" type="sibTrans" cxnId="{89B935F3-7274-4304-8CFC-CA968E1CB4E5}">
      <dgm:prSet/>
      <dgm:spPr/>
      <dgm:t>
        <a:bodyPr/>
        <a:lstStyle/>
        <a:p>
          <a:endParaRPr lang="fr-FR"/>
        </a:p>
      </dgm:t>
    </dgm:pt>
    <dgm:pt modelId="{32160407-E3B0-47ED-8E85-EAC5D66A5C69}">
      <dgm:prSet phldrT="[Texte]"/>
      <dgm:spPr/>
      <dgm:t>
        <a:bodyPr/>
        <a:lstStyle/>
        <a:p>
          <a:r>
            <a:rPr lang="fr-FR" dirty="0"/>
            <a:t>Monde académique</a:t>
          </a:r>
        </a:p>
      </dgm:t>
    </dgm:pt>
    <dgm:pt modelId="{51AD27A1-3FCE-4A0C-AE4C-5F026BFAF165}" type="parTrans" cxnId="{0EF411A8-8185-43BC-BCC7-0924B53A3E1C}">
      <dgm:prSet/>
      <dgm:spPr/>
      <dgm:t>
        <a:bodyPr/>
        <a:lstStyle/>
        <a:p>
          <a:endParaRPr lang="fr-FR"/>
        </a:p>
      </dgm:t>
    </dgm:pt>
    <dgm:pt modelId="{64423ABB-13E4-482E-9BE6-4E19462933F0}" type="sibTrans" cxnId="{0EF411A8-8185-43BC-BCC7-0924B53A3E1C}">
      <dgm:prSet/>
      <dgm:spPr/>
      <dgm:t>
        <a:bodyPr/>
        <a:lstStyle/>
        <a:p>
          <a:endParaRPr lang="fr-FR"/>
        </a:p>
      </dgm:t>
    </dgm:pt>
    <dgm:pt modelId="{27D32962-C7F3-4FA1-907D-A10EAAFFCA08}" type="pres">
      <dgm:prSet presAssocID="{124C2008-979C-40E7-B429-3CD8244EC86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F19D77C-1338-413A-93F8-FC499C818C36}" type="pres">
      <dgm:prSet presAssocID="{6FC73DAE-9440-4A33-804C-39732CAC5F53}" presName="centerShape" presStyleLbl="node0" presStyleIdx="0" presStyleCnt="1"/>
      <dgm:spPr/>
    </dgm:pt>
    <dgm:pt modelId="{DA7941EE-C3B0-43BD-91F6-3385680061EF}" type="pres">
      <dgm:prSet presAssocID="{DF547361-F467-4A8C-8ABE-714CFDBD340C}" presName="node" presStyleLbl="node1" presStyleIdx="0" presStyleCnt="4">
        <dgm:presLayoutVars>
          <dgm:bulletEnabled val="1"/>
        </dgm:presLayoutVars>
      </dgm:prSet>
      <dgm:spPr/>
    </dgm:pt>
    <dgm:pt modelId="{5DDC9311-DAF0-4E57-A50F-D6D25D3364DF}" type="pres">
      <dgm:prSet presAssocID="{DF547361-F467-4A8C-8ABE-714CFDBD340C}" presName="dummy" presStyleCnt="0"/>
      <dgm:spPr/>
    </dgm:pt>
    <dgm:pt modelId="{97821F4F-E348-4B8F-B924-847DD71F8616}" type="pres">
      <dgm:prSet presAssocID="{44F3F518-B8AD-4738-8BA4-B270CB2AA10E}" presName="sibTrans" presStyleLbl="sibTrans2D1" presStyleIdx="0" presStyleCnt="4"/>
      <dgm:spPr/>
    </dgm:pt>
    <dgm:pt modelId="{7EC61D1C-4E39-46DE-951C-5C9F2D1B236D}" type="pres">
      <dgm:prSet presAssocID="{ACB7A52C-06EA-4362-A645-4258FFCF5A75}" presName="node" presStyleLbl="node1" presStyleIdx="1" presStyleCnt="4">
        <dgm:presLayoutVars>
          <dgm:bulletEnabled val="1"/>
        </dgm:presLayoutVars>
      </dgm:prSet>
      <dgm:spPr/>
    </dgm:pt>
    <dgm:pt modelId="{1AE09946-7E14-43BF-80BA-33E75C6A9ACF}" type="pres">
      <dgm:prSet presAssocID="{ACB7A52C-06EA-4362-A645-4258FFCF5A75}" presName="dummy" presStyleCnt="0"/>
      <dgm:spPr/>
    </dgm:pt>
    <dgm:pt modelId="{712CCB5A-9D9E-41BC-9CDD-4C9A84D085FA}" type="pres">
      <dgm:prSet presAssocID="{4C039146-5E9A-4DE0-8842-3908A7F16809}" presName="sibTrans" presStyleLbl="sibTrans2D1" presStyleIdx="1" presStyleCnt="4"/>
      <dgm:spPr/>
    </dgm:pt>
    <dgm:pt modelId="{1A414863-AB5C-4CAE-9F46-7C5190DB6DF8}" type="pres">
      <dgm:prSet presAssocID="{14A48332-7937-4A58-94CE-7BE5C08F3662}" presName="node" presStyleLbl="node1" presStyleIdx="2" presStyleCnt="4">
        <dgm:presLayoutVars>
          <dgm:bulletEnabled val="1"/>
        </dgm:presLayoutVars>
      </dgm:prSet>
      <dgm:spPr/>
    </dgm:pt>
    <dgm:pt modelId="{A4CD1372-F169-4A4C-9CB6-42B8261365C4}" type="pres">
      <dgm:prSet presAssocID="{14A48332-7937-4A58-94CE-7BE5C08F3662}" presName="dummy" presStyleCnt="0"/>
      <dgm:spPr/>
    </dgm:pt>
    <dgm:pt modelId="{9811E52F-0C11-4BDE-8FF5-986083AF7248}" type="pres">
      <dgm:prSet presAssocID="{430B9A11-7973-4862-A9D5-5A873A33DA59}" presName="sibTrans" presStyleLbl="sibTrans2D1" presStyleIdx="2" presStyleCnt="4"/>
      <dgm:spPr/>
    </dgm:pt>
    <dgm:pt modelId="{4D43D541-A6B8-4874-BA63-3F8646FB8F96}" type="pres">
      <dgm:prSet presAssocID="{32160407-E3B0-47ED-8E85-EAC5D66A5C69}" presName="node" presStyleLbl="node1" presStyleIdx="3" presStyleCnt="4">
        <dgm:presLayoutVars>
          <dgm:bulletEnabled val="1"/>
        </dgm:presLayoutVars>
      </dgm:prSet>
      <dgm:spPr/>
    </dgm:pt>
    <dgm:pt modelId="{7953A998-9EDB-4942-846E-16B22184545E}" type="pres">
      <dgm:prSet presAssocID="{32160407-E3B0-47ED-8E85-EAC5D66A5C69}" presName="dummy" presStyleCnt="0"/>
      <dgm:spPr/>
    </dgm:pt>
    <dgm:pt modelId="{12AD613B-7524-4DE1-B1E5-9B2127BAA892}" type="pres">
      <dgm:prSet presAssocID="{64423ABB-13E4-482E-9BE6-4E19462933F0}" presName="sibTrans" presStyleLbl="sibTrans2D1" presStyleIdx="3" presStyleCnt="4"/>
      <dgm:spPr/>
    </dgm:pt>
  </dgm:ptLst>
  <dgm:cxnLst>
    <dgm:cxn modelId="{DE484A1D-0BB5-404D-9E92-AEB5A8EA70D5}" type="presOf" srcId="{6FC73DAE-9440-4A33-804C-39732CAC5F53}" destId="{DF19D77C-1338-413A-93F8-FC499C818C36}" srcOrd="0" destOrd="0" presId="urn:microsoft.com/office/officeart/2005/8/layout/radial6"/>
    <dgm:cxn modelId="{8D7E6A1F-6BC2-4E90-9A97-BBFCE0382BC0}" type="presOf" srcId="{32160407-E3B0-47ED-8E85-EAC5D66A5C69}" destId="{4D43D541-A6B8-4874-BA63-3F8646FB8F96}" srcOrd="0" destOrd="0" presId="urn:microsoft.com/office/officeart/2005/8/layout/radial6"/>
    <dgm:cxn modelId="{5B3B432D-B0EE-4165-80D5-FFE6A8A87743}" type="presOf" srcId="{44F3F518-B8AD-4738-8BA4-B270CB2AA10E}" destId="{97821F4F-E348-4B8F-B924-847DD71F8616}" srcOrd="0" destOrd="0" presId="urn:microsoft.com/office/officeart/2005/8/layout/radial6"/>
    <dgm:cxn modelId="{15039135-5F60-412C-A1A0-0327815D8122}" type="presOf" srcId="{DF547361-F467-4A8C-8ABE-714CFDBD340C}" destId="{DA7941EE-C3B0-43BD-91F6-3385680061EF}" srcOrd="0" destOrd="0" presId="urn:microsoft.com/office/officeart/2005/8/layout/radial6"/>
    <dgm:cxn modelId="{12893547-08D2-4A6D-92BB-3CB63FD650CD}" srcId="{124C2008-979C-40E7-B429-3CD8244EC86F}" destId="{6FC73DAE-9440-4A33-804C-39732CAC5F53}" srcOrd="0" destOrd="0" parTransId="{61C7CCA8-E1B3-470C-A8CC-75D4A82DA196}" sibTransId="{10C081EC-DE9F-4E91-8151-3D575F5CED2D}"/>
    <dgm:cxn modelId="{11C5694C-4921-4743-AE80-BAAA3AC1CA8B}" type="presOf" srcId="{430B9A11-7973-4862-A9D5-5A873A33DA59}" destId="{9811E52F-0C11-4BDE-8FF5-986083AF7248}" srcOrd="0" destOrd="0" presId="urn:microsoft.com/office/officeart/2005/8/layout/radial6"/>
    <dgm:cxn modelId="{E895756B-F39A-4A1E-B74A-E4261984F2A3}" srcId="{6FC73DAE-9440-4A33-804C-39732CAC5F53}" destId="{ACB7A52C-06EA-4362-A645-4258FFCF5A75}" srcOrd="1" destOrd="0" parTransId="{B9605E99-2298-4BBA-9531-29EEC407ED7D}" sibTransId="{4C039146-5E9A-4DE0-8842-3908A7F16809}"/>
    <dgm:cxn modelId="{2891F56D-79C8-42DE-83EF-9E0B6789A026}" type="presOf" srcId="{124C2008-979C-40E7-B429-3CD8244EC86F}" destId="{27D32962-C7F3-4FA1-907D-A10EAAFFCA08}" srcOrd="0" destOrd="0" presId="urn:microsoft.com/office/officeart/2005/8/layout/radial6"/>
    <dgm:cxn modelId="{9712ED72-0F55-4678-A312-A35FED01AFE3}" type="presOf" srcId="{ACB7A52C-06EA-4362-A645-4258FFCF5A75}" destId="{7EC61D1C-4E39-46DE-951C-5C9F2D1B236D}" srcOrd="0" destOrd="0" presId="urn:microsoft.com/office/officeart/2005/8/layout/radial6"/>
    <dgm:cxn modelId="{54EF6382-E90A-40C6-B728-2AEA9BF61476}" srcId="{6FC73DAE-9440-4A33-804C-39732CAC5F53}" destId="{DF547361-F467-4A8C-8ABE-714CFDBD340C}" srcOrd="0" destOrd="0" parTransId="{44B18449-FF48-4E86-9394-56C5954F851F}" sibTransId="{44F3F518-B8AD-4738-8BA4-B270CB2AA10E}"/>
    <dgm:cxn modelId="{770BD99F-E5A8-47D0-9604-A8C0F29D6742}" type="presOf" srcId="{4C039146-5E9A-4DE0-8842-3908A7F16809}" destId="{712CCB5A-9D9E-41BC-9CDD-4C9A84D085FA}" srcOrd="0" destOrd="0" presId="urn:microsoft.com/office/officeart/2005/8/layout/radial6"/>
    <dgm:cxn modelId="{504A46A5-B941-4E00-8C50-F8A1EFF53373}" type="presOf" srcId="{14A48332-7937-4A58-94CE-7BE5C08F3662}" destId="{1A414863-AB5C-4CAE-9F46-7C5190DB6DF8}" srcOrd="0" destOrd="0" presId="urn:microsoft.com/office/officeart/2005/8/layout/radial6"/>
    <dgm:cxn modelId="{0EF411A8-8185-43BC-BCC7-0924B53A3E1C}" srcId="{6FC73DAE-9440-4A33-804C-39732CAC5F53}" destId="{32160407-E3B0-47ED-8E85-EAC5D66A5C69}" srcOrd="3" destOrd="0" parTransId="{51AD27A1-3FCE-4A0C-AE4C-5F026BFAF165}" sibTransId="{64423ABB-13E4-482E-9BE6-4E19462933F0}"/>
    <dgm:cxn modelId="{4C34A6AC-FF2B-4283-BA7D-0C18E7F692BC}" type="presOf" srcId="{64423ABB-13E4-482E-9BE6-4E19462933F0}" destId="{12AD613B-7524-4DE1-B1E5-9B2127BAA892}" srcOrd="0" destOrd="0" presId="urn:microsoft.com/office/officeart/2005/8/layout/radial6"/>
    <dgm:cxn modelId="{89B935F3-7274-4304-8CFC-CA968E1CB4E5}" srcId="{6FC73DAE-9440-4A33-804C-39732CAC5F53}" destId="{14A48332-7937-4A58-94CE-7BE5C08F3662}" srcOrd="2" destOrd="0" parTransId="{C98D5BBB-7FEC-4C53-A19D-E6039BAF04CA}" sibTransId="{430B9A11-7973-4862-A9D5-5A873A33DA59}"/>
    <dgm:cxn modelId="{315F8EFE-C4ED-4668-A7CD-084CF51765B7}" type="presParOf" srcId="{27D32962-C7F3-4FA1-907D-A10EAAFFCA08}" destId="{DF19D77C-1338-413A-93F8-FC499C818C36}" srcOrd="0" destOrd="0" presId="urn:microsoft.com/office/officeart/2005/8/layout/radial6"/>
    <dgm:cxn modelId="{F709092A-2B3C-496E-97FA-9601986C446E}" type="presParOf" srcId="{27D32962-C7F3-4FA1-907D-A10EAAFFCA08}" destId="{DA7941EE-C3B0-43BD-91F6-3385680061EF}" srcOrd="1" destOrd="0" presId="urn:microsoft.com/office/officeart/2005/8/layout/radial6"/>
    <dgm:cxn modelId="{4564AE72-17C7-4A3F-8174-A45E0546CEDA}" type="presParOf" srcId="{27D32962-C7F3-4FA1-907D-A10EAAFFCA08}" destId="{5DDC9311-DAF0-4E57-A50F-D6D25D3364DF}" srcOrd="2" destOrd="0" presId="urn:microsoft.com/office/officeart/2005/8/layout/radial6"/>
    <dgm:cxn modelId="{99F02588-B5B6-461E-9E37-F74C641B3ACD}" type="presParOf" srcId="{27D32962-C7F3-4FA1-907D-A10EAAFFCA08}" destId="{97821F4F-E348-4B8F-B924-847DD71F8616}" srcOrd="3" destOrd="0" presId="urn:microsoft.com/office/officeart/2005/8/layout/radial6"/>
    <dgm:cxn modelId="{E2FFFBDA-1798-4A9E-8735-F6396E689336}" type="presParOf" srcId="{27D32962-C7F3-4FA1-907D-A10EAAFFCA08}" destId="{7EC61D1C-4E39-46DE-951C-5C9F2D1B236D}" srcOrd="4" destOrd="0" presId="urn:microsoft.com/office/officeart/2005/8/layout/radial6"/>
    <dgm:cxn modelId="{395058CB-11A6-4AE5-89E4-0F88F1840C2F}" type="presParOf" srcId="{27D32962-C7F3-4FA1-907D-A10EAAFFCA08}" destId="{1AE09946-7E14-43BF-80BA-33E75C6A9ACF}" srcOrd="5" destOrd="0" presId="urn:microsoft.com/office/officeart/2005/8/layout/radial6"/>
    <dgm:cxn modelId="{C8262445-E940-49E8-BAA1-BCA81B41DEA7}" type="presParOf" srcId="{27D32962-C7F3-4FA1-907D-A10EAAFFCA08}" destId="{712CCB5A-9D9E-41BC-9CDD-4C9A84D085FA}" srcOrd="6" destOrd="0" presId="urn:microsoft.com/office/officeart/2005/8/layout/radial6"/>
    <dgm:cxn modelId="{0D257D69-B2B0-4F3E-B506-32871531DF37}" type="presParOf" srcId="{27D32962-C7F3-4FA1-907D-A10EAAFFCA08}" destId="{1A414863-AB5C-4CAE-9F46-7C5190DB6DF8}" srcOrd="7" destOrd="0" presId="urn:microsoft.com/office/officeart/2005/8/layout/radial6"/>
    <dgm:cxn modelId="{05AAB7A0-E4DA-49AE-B2D2-4329AD1A08B2}" type="presParOf" srcId="{27D32962-C7F3-4FA1-907D-A10EAAFFCA08}" destId="{A4CD1372-F169-4A4C-9CB6-42B8261365C4}" srcOrd="8" destOrd="0" presId="urn:microsoft.com/office/officeart/2005/8/layout/radial6"/>
    <dgm:cxn modelId="{C291749D-09C2-453A-AB44-CC0190527F67}" type="presParOf" srcId="{27D32962-C7F3-4FA1-907D-A10EAAFFCA08}" destId="{9811E52F-0C11-4BDE-8FF5-986083AF7248}" srcOrd="9" destOrd="0" presId="urn:microsoft.com/office/officeart/2005/8/layout/radial6"/>
    <dgm:cxn modelId="{0A509790-E2EF-4520-B5FA-6DCB9D7D6B4A}" type="presParOf" srcId="{27D32962-C7F3-4FA1-907D-A10EAAFFCA08}" destId="{4D43D541-A6B8-4874-BA63-3F8646FB8F96}" srcOrd="10" destOrd="0" presId="urn:microsoft.com/office/officeart/2005/8/layout/radial6"/>
    <dgm:cxn modelId="{D82002DA-C6BE-4545-8845-2DA82868968E}" type="presParOf" srcId="{27D32962-C7F3-4FA1-907D-A10EAAFFCA08}" destId="{7953A998-9EDB-4942-846E-16B22184545E}" srcOrd="11" destOrd="0" presId="urn:microsoft.com/office/officeart/2005/8/layout/radial6"/>
    <dgm:cxn modelId="{342AD462-D128-4451-914C-5F267EC80502}" type="presParOf" srcId="{27D32962-C7F3-4FA1-907D-A10EAAFFCA08}" destId="{12AD613B-7524-4DE1-B1E5-9B2127BAA892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61D3904-2572-4CCA-8D09-1A49040046F5}" type="doc">
      <dgm:prSet loTypeId="urn:microsoft.com/office/officeart/2005/8/layout/target2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AE168B94-2DB4-4B6D-B3CE-340D79403352}">
      <dgm:prSet phldrT="[Texte]"/>
      <dgm:spPr>
        <a:solidFill>
          <a:srgbClr val="00B050"/>
        </a:solidFill>
      </dgm:spPr>
      <dgm:t>
        <a:bodyPr/>
        <a:lstStyle/>
        <a:p>
          <a:r>
            <a:rPr lang="fr-FR" b="0" dirty="0">
              <a:solidFill>
                <a:schemeClr val="accent2">
                  <a:lumMod val="50000"/>
                </a:schemeClr>
              </a:solidFill>
            </a:rPr>
            <a:t>Niveau 1 - Normes</a:t>
          </a:r>
        </a:p>
      </dgm:t>
    </dgm:pt>
    <dgm:pt modelId="{144FE89D-28AE-4E32-B141-D3A93616FC6A}" type="parTrans" cxnId="{87B3937D-79AC-4319-B3AD-BFAFA174BC34}">
      <dgm:prSet/>
      <dgm:spPr/>
      <dgm:t>
        <a:bodyPr/>
        <a:lstStyle/>
        <a:p>
          <a:endParaRPr lang="fr-FR"/>
        </a:p>
      </dgm:t>
    </dgm:pt>
    <dgm:pt modelId="{F6A332A2-0FC4-4ABD-B1CC-4061E4AF7E54}" type="sibTrans" cxnId="{87B3937D-79AC-4319-B3AD-BFAFA174BC34}">
      <dgm:prSet/>
      <dgm:spPr/>
      <dgm:t>
        <a:bodyPr/>
        <a:lstStyle/>
        <a:p>
          <a:endParaRPr lang="fr-FR"/>
        </a:p>
      </dgm:t>
    </dgm:pt>
    <dgm:pt modelId="{3E917B99-25F1-4B17-B890-A22B3DE5A375}">
      <dgm:prSet phldrT="[Texte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fr-FR"/>
            <a:t>LPI</a:t>
          </a:r>
        </a:p>
      </dgm:t>
    </dgm:pt>
    <dgm:pt modelId="{80498D5A-A206-4F19-9ABF-2BBD5BAAA644}" type="parTrans" cxnId="{B5802265-68BA-49DD-9285-57657803E471}">
      <dgm:prSet/>
      <dgm:spPr/>
      <dgm:t>
        <a:bodyPr/>
        <a:lstStyle/>
        <a:p>
          <a:endParaRPr lang="fr-FR"/>
        </a:p>
      </dgm:t>
    </dgm:pt>
    <dgm:pt modelId="{29A7B02A-EECB-4957-8C5D-0E64910C6AC8}" type="sibTrans" cxnId="{B5802265-68BA-49DD-9285-57657803E471}">
      <dgm:prSet/>
      <dgm:spPr/>
      <dgm:t>
        <a:bodyPr/>
        <a:lstStyle/>
        <a:p>
          <a:endParaRPr lang="fr-FR"/>
        </a:p>
      </dgm:t>
    </dgm:pt>
    <dgm:pt modelId="{8491E0FA-D7A8-4B2F-8535-3F4C5CFF0DA1}">
      <dgm:prSet phldrT="[Texte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fr-FR"/>
            <a:t>LFP</a:t>
          </a:r>
        </a:p>
      </dgm:t>
    </dgm:pt>
    <dgm:pt modelId="{107AE3CD-AACF-4A69-B3D5-9B41CD7A30BE}" type="parTrans" cxnId="{296F2242-6D1D-491F-A0CB-868D65CCF94C}">
      <dgm:prSet/>
      <dgm:spPr/>
      <dgm:t>
        <a:bodyPr/>
        <a:lstStyle/>
        <a:p>
          <a:endParaRPr lang="fr-FR"/>
        </a:p>
      </dgm:t>
    </dgm:pt>
    <dgm:pt modelId="{29ECD4C3-E1D6-4DEB-B825-77538985BA48}" type="sibTrans" cxnId="{296F2242-6D1D-491F-A0CB-868D65CCF94C}">
      <dgm:prSet/>
      <dgm:spPr/>
      <dgm:t>
        <a:bodyPr/>
        <a:lstStyle/>
        <a:p>
          <a:endParaRPr lang="fr-FR"/>
        </a:p>
      </dgm:t>
    </dgm:pt>
    <dgm:pt modelId="{94E1FB80-0999-428B-AB88-2AE78F8E97D6}">
      <dgm:prSet phldrT="[Texte]"/>
      <dgm:spPr>
        <a:solidFill>
          <a:srgbClr val="92D050"/>
        </a:solidFill>
      </dgm:spPr>
      <dgm:t>
        <a:bodyPr/>
        <a:lstStyle/>
        <a:p>
          <a:r>
            <a:rPr lang="fr-FR">
              <a:solidFill>
                <a:schemeClr val="accent2">
                  <a:lumMod val="50000"/>
                </a:schemeClr>
              </a:solidFill>
            </a:rPr>
            <a:t>Niveau 2 – Interprétation</a:t>
          </a:r>
        </a:p>
      </dgm:t>
    </dgm:pt>
    <dgm:pt modelId="{25C1326D-8487-4263-B7A7-5871D79AD2ED}" type="parTrans" cxnId="{5E6A78D7-E0E4-4EDA-A6CA-D881C5A2E336}">
      <dgm:prSet/>
      <dgm:spPr/>
      <dgm:t>
        <a:bodyPr/>
        <a:lstStyle/>
        <a:p>
          <a:endParaRPr lang="fr-FR"/>
        </a:p>
      </dgm:t>
    </dgm:pt>
    <dgm:pt modelId="{E5D2F03C-6E79-4405-A6D6-CC74B29E86FF}" type="sibTrans" cxnId="{5E6A78D7-E0E4-4EDA-A6CA-D881C5A2E336}">
      <dgm:prSet/>
      <dgm:spPr/>
      <dgm:t>
        <a:bodyPr/>
        <a:lstStyle/>
        <a:p>
          <a:endParaRPr lang="fr-FR"/>
        </a:p>
      </dgm:t>
    </dgm:pt>
    <dgm:pt modelId="{1C8DE528-16FD-4B08-9698-B2F7B5ADD430}">
      <dgm:prSet phldrT="[Texte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fr-FR"/>
            <a:t>CP4bis</a:t>
          </a:r>
        </a:p>
      </dgm:t>
    </dgm:pt>
    <dgm:pt modelId="{406A494D-0208-4F73-A247-C3D34356DE70}" type="parTrans" cxnId="{E92726C9-5BD9-4A81-AA07-4086AD373E1F}">
      <dgm:prSet/>
      <dgm:spPr/>
      <dgm:t>
        <a:bodyPr/>
        <a:lstStyle/>
        <a:p>
          <a:endParaRPr lang="fr-FR"/>
        </a:p>
      </dgm:t>
    </dgm:pt>
    <dgm:pt modelId="{9AD63ECF-0312-422D-85F2-C6CAA8FC0567}" type="sibTrans" cxnId="{E92726C9-5BD9-4A81-AA07-4086AD373E1F}">
      <dgm:prSet/>
      <dgm:spPr/>
      <dgm:t>
        <a:bodyPr/>
        <a:lstStyle/>
        <a:p>
          <a:endParaRPr lang="fr-FR"/>
        </a:p>
      </dgm:t>
    </dgm:pt>
    <dgm:pt modelId="{3D7DE056-7003-44AE-8AF1-AA9E7A940EDC}">
      <dgm:prSet phldrT="[Texte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fr-FR"/>
            <a:t>OOP41bis</a:t>
          </a:r>
        </a:p>
      </dgm:t>
    </dgm:pt>
    <dgm:pt modelId="{EBDAD0A7-5770-4402-962A-441F63D08CEB}" type="parTrans" cxnId="{F6C52E7E-3095-4082-9435-AB7D8FCFA3F6}">
      <dgm:prSet/>
      <dgm:spPr/>
      <dgm:t>
        <a:bodyPr/>
        <a:lstStyle/>
        <a:p>
          <a:endParaRPr lang="fr-FR"/>
        </a:p>
      </dgm:t>
    </dgm:pt>
    <dgm:pt modelId="{0AD9CCFC-3E3E-484F-9423-A8BC245BC2A2}" type="sibTrans" cxnId="{F6C52E7E-3095-4082-9435-AB7D8FCFA3F6}">
      <dgm:prSet/>
      <dgm:spPr/>
      <dgm:t>
        <a:bodyPr/>
        <a:lstStyle/>
        <a:p>
          <a:endParaRPr lang="fr-FR"/>
        </a:p>
      </dgm:t>
    </dgm:pt>
    <dgm:pt modelId="{85F59328-574D-4002-9A1A-67F180530C4E}">
      <dgm:prSet phldrT="[Texte]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fr-FR">
              <a:solidFill>
                <a:schemeClr val="accent2">
                  <a:lumMod val="50000"/>
                </a:schemeClr>
              </a:solidFill>
            </a:rPr>
            <a:t>Niveau 3 – Mise en </a:t>
          </a:r>
          <a:r>
            <a:rPr lang="fr-FR" err="1">
              <a:solidFill>
                <a:schemeClr val="accent2">
                  <a:lumMod val="50000"/>
                </a:schemeClr>
              </a:solidFill>
            </a:rPr>
            <a:t>oeuvre</a:t>
          </a:r>
          <a:endParaRPr lang="fr-FR">
            <a:solidFill>
              <a:schemeClr val="accent2">
                <a:lumMod val="50000"/>
              </a:schemeClr>
            </a:solidFill>
          </a:endParaRPr>
        </a:p>
      </dgm:t>
    </dgm:pt>
    <dgm:pt modelId="{2FCF4827-9690-417F-85AF-7A419A8403BD}" type="parTrans" cxnId="{02EF728E-08C8-4D5A-B8CF-DA94E858AFDA}">
      <dgm:prSet/>
      <dgm:spPr/>
      <dgm:t>
        <a:bodyPr/>
        <a:lstStyle/>
        <a:p>
          <a:endParaRPr lang="fr-FR"/>
        </a:p>
      </dgm:t>
    </dgm:pt>
    <dgm:pt modelId="{1919913C-D2A6-42F2-A08A-B43E6A6761C2}" type="sibTrans" cxnId="{02EF728E-08C8-4D5A-B8CF-DA94E858AFDA}">
      <dgm:prSet/>
      <dgm:spPr/>
      <dgm:t>
        <a:bodyPr/>
        <a:lstStyle/>
        <a:p>
          <a:endParaRPr lang="fr-FR"/>
        </a:p>
      </dgm:t>
    </dgm:pt>
    <dgm:pt modelId="{000B5238-AB42-4009-9737-BB4A2145A8AB}">
      <dgm:prSet phldrT="[Texte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fr-FR"/>
            <a:t>Concertation sociale</a:t>
          </a:r>
        </a:p>
      </dgm:t>
    </dgm:pt>
    <dgm:pt modelId="{5C34DDA1-9107-4DBE-9EDD-8CE8944430DD}" type="parTrans" cxnId="{22E2EB6F-9107-4725-BB37-47AC9E73E8F6}">
      <dgm:prSet/>
      <dgm:spPr/>
      <dgm:t>
        <a:bodyPr/>
        <a:lstStyle/>
        <a:p>
          <a:endParaRPr lang="fr-FR"/>
        </a:p>
      </dgm:t>
    </dgm:pt>
    <dgm:pt modelId="{0AE847AB-F643-47A5-B3F6-AF93B9B340CF}" type="sibTrans" cxnId="{22E2EB6F-9107-4725-BB37-47AC9E73E8F6}">
      <dgm:prSet/>
      <dgm:spPr/>
      <dgm:t>
        <a:bodyPr/>
        <a:lstStyle/>
        <a:p>
          <a:endParaRPr lang="fr-FR"/>
        </a:p>
      </dgm:t>
    </dgm:pt>
    <dgm:pt modelId="{6BC34EBF-5131-4BF9-B9FF-90CA09C7D09C}">
      <dgm:prSet phldrT="[Texte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fr-FR"/>
            <a:t>Guide référentiel GNEP (ANPA)</a:t>
          </a:r>
        </a:p>
      </dgm:t>
    </dgm:pt>
    <dgm:pt modelId="{505C4023-29EC-44E5-A9EF-48761DB5417F}" type="parTrans" cxnId="{229BB3AC-289D-4843-A84D-D56C9E68814F}">
      <dgm:prSet/>
      <dgm:spPr/>
      <dgm:t>
        <a:bodyPr/>
        <a:lstStyle/>
        <a:p>
          <a:endParaRPr lang="fr-FR"/>
        </a:p>
      </dgm:t>
    </dgm:pt>
    <dgm:pt modelId="{F53AB1A5-C1FC-4AB4-96A4-1E8C896447B9}" type="sibTrans" cxnId="{229BB3AC-289D-4843-A84D-D56C9E68814F}">
      <dgm:prSet/>
      <dgm:spPr/>
      <dgm:t>
        <a:bodyPr/>
        <a:lstStyle/>
        <a:p>
          <a:endParaRPr lang="fr-FR"/>
        </a:p>
      </dgm:t>
    </dgm:pt>
    <dgm:pt modelId="{6445E2CB-8524-437F-B910-BE6CCF2ED327}">
      <dgm:prSet phldrT="[Texte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fr-FR"/>
            <a:t>AR planification d’urgence</a:t>
          </a:r>
        </a:p>
      </dgm:t>
    </dgm:pt>
    <dgm:pt modelId="{26F4F5B1-31A5-4C4D-96A6-090829A3EF9F}" type="parTrans" cxnId="{4B0AE2C8-7B75-46FB-944E-2D8CD98749D3}">
      <dgm:prSet/>
      <dgm:spPr/>
      <dgm:t>
        <a:bodyPr/>
        <a:lstStyle/>
        <a:p>
          <a:endParaRPr lang="fr-FR"/>
        </a:p>
      </dgm:t>
    </dgm:pt>
    <dgm:pt modelId="{66F40F61-85DD-4A02-BF83-D09C0C6E99BF}" type="sibTrans" cxnId="{4B0AE2C8-7B75-46FB-944E-2D8CD98749D3}">
      <dgm:prSet/>
      <dgm:spPr/>
      <dgm:t>
        <a:bodyPr/>
        <a:lstStyle/>
        <a:p>
          <a:endParaRPr lang="fr-FR"/>
        </a:p>
      </dgm:t>
    </dgm:pt>
    <dgm:pt modelId="{E3A8CE8F-3E06-4817-886B-709F158A0518}">
      <dgm:prSet phldrT="[Texte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fr-FR"/>
            <a:t>GPI62</a:t>
          </a:r>
        </a:p>
      </dgm:t>
    </dgm:pt>
    <dgm:pt modelId="{00B6BF51-67DC-4A1F-B249-1AA2B637C21C}" type="parTrans" cxnId="{1B4F1A60-8072-49DB-A755-7BE1970C6673}">
      <dgm:prSet/>
      <dgm:spPr/>
      <dgm:t>
        <a:bodyPr/>
        <a:lstStyle/>
        <a:p>
          <a:endParaRPr lang="fr-FR"/>
        </a:p>
      </dgm:t>
    </dgm:pt>
    <dgm:pt modelId="{CF21E5B3-B5E9-4AB5-A251-50DABF4DFFAA}" type="sibTrans" cxnId="{1B4F1A60-8072-49DB-A755-7BE1970C6673}">
      <dgm:prSet/>
      <dgm:spPr/>
      <dgm:t>
        <a:bodyPr/>
        <a:lstStyle/>
        <a:p>
          <a:endParaRPr lang="fr-FR"/>
        </a:p>
      </dgm:t>
    </dgm:pt>
    <dgm:pt modelId="{041A061F-9769-47CC-80B9-57B7AB9D4149}">
      <dgm:prSet phldrT="[Texte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fr-FR"/>
            <a:t>GPI81</a:t>
          </a:r>
        </a:p>
      </dgm:t>
    </dgm:pt>
    <dgm:pt modelId="{41155231-BA12-4FCF-9B36-35054AF430B6}" type="parTrans" cxnId="{4376FA62-6093-4442-9723-FB6DC7CA7BE0}">
      <dgm:prSet/>
      <dgm:spPr/>
      <dgm:t>
        <a:bodyPr/>
        <a:lstStyle/>
        <a:p>
          <a:endParaRPr lang="fr-FR"/>
        </a:p>
      </dgm:t>
    </dgm:pt>
    <dgm:pt modelId="{6442F1C5-279B-4191-9EA4-92CC3EEB5300}" type="sibTrans" cxnId="{4376FA62-6093-4442-9723-FB6DC7CA7BE0}">
      <dgm:prSet/>
      <dgm:spPr/>
      <dgm:t>
        <a:bodyPr/>
        <a:lstStyle/>
        <a:p>
          <a:endParaRPr lang="fr-FR"/>
        </a:p>
      </dgm:t>
    </dgm:pt>
    <dgm:pt modelId="{7068E96D-F357-4B59-9792-0A3EF2B740B3}">
      <dgm:prSet phldrT="[Texte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fr-FR"/>
            <a:t>Loi et code Bien-être</a:t>
          </a:r>
        </a:p>
      </dgm:t>
    </dgm:pt>
    <dgm:pt modelId="{8EAE82E6-A625-4951-A80F-15F93C45794C}" type="parTrans" cxnId="{AB3296BD-3D99-46B0-8BFF-BBF1552B6CFE}">
      <dgm:prSet/>
      <dgm:spPr/>
      <dgm:t>
        <a:bodyPr/>
        <a:lstStyle/>
        <a:p>
          <a:endParaRPr lang="fr-FR"/>
        </a:p>
      </dgm:t>
    </dgm:pt>
    <dgm:pt modelId="{08895FBE-A059-43E7-BB64-892D4F3D8FDD}" type="sibTrans" cxnId="{AB3296BD-3D99-46B0-8BFF-BBF1552B6CFE}">
      <dgm:prSet/>
      <dgm:spPr/>
      <dgm:t>
        <a:bodyPr/>
        <a:lstStyle/>
        <a:p>
          <a:endParaRPr lang="fr-FR"/>
        </a:p>
      </dgm:t>
    </dgm:pt>
    <dgm:pt modelId="{433662CD-06BA-46D2-8624-9685CAD1172F}">
      <dgm:prSet phldrT="[Texte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fr-FR"/>
            <a:t>MFO2</a:t>
          </a:r>
        </a:p>
      </dgm:t>
    </dgm:pt>
    <dgm:pt modelId="{3A663449-E69A-4AE6-BAB3-E3A841C0E2D5}" type="parTrans" cxnId="{EF4A6D1B-FAB4-4161-A728-7F612A3F4152}">
      <dgm:prSet/>
      <dgm:spPr/>
      <dgm:t>
        <a:bodyPr/>
        <a:lstStyle/>
        <a:p>
          <a:endParaRPr lang="fr-FR"/>
        </a:p>
      </dgm:t>
    </dgm:pt>
    <dgm:pt modelId="{DAB8BC42-5072-4CA7-868E-A306A40891D7}" type="sibTrans" cxnId="{EF4A6D1B-FAB4-4161-A728-7F612A3F4152}">
      <dgm:prSet/>
      <dgm:spPr/>
      <dgm:t>
        <a:bodyPr/>
        <a:lstStyle/>
        <a:p>
          <a:endParaRPr lang="fr-FR"/>
        </a:p>
      </dgm:t>
    </dgm:pt>
    <dgm:pt modelId="{0DF37AD5-F443-40FE-BE23-11FDB9095BAE}">
      <dgm:prSet phldrT="[Texte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fr-FR"/>
            <a:t>Notes et directives internes</a:t>
          </a:r>
        </a:p>
      </dgm:t>
    </dgm:pt>
    <dgm:pt modelId="{4E27F184-C5C7-483C-A1FD-F8509E985609}" type="parTrans" cxnId="{D7FA0C75-FEE1-4108-A1A0-EBC404082704}">
      <dgm:prSet/>
      <dgm:spPr/>
      <dgm:t>
        <a:bodyPr/>
        <a:lstStyle/>
        <a:p>
          <a:endParaRPr lang="fr-FR"/>
        </a:p>
      </dgm:t>
    </dgm:pt>
    <dgm:pt modelId="{93D74637-2B49-4ED0-A868-8DA019E020F7}" type="sibTrans" cxnId="{D7FA0C75-FEE1-4108-A1A0-EBC404082704}">
      <dgm:prSet/>
      <dgm:spPr/>
      <dgm:t>
        <a:bodyPr/>
        <a:lstStyle/>
        <a:p>
          <a:endParaRPr lang="fr-FR"/>
        </a:p>
      </dgm:t>
    </dgm:pt>
    <dgm:pt modelId="{1220C280-57E2-41F4-B016-58E1295FBDE2}" type="pres">
      <dgm:prSet presAssocID="{761D3904-2572-4CCA-8D09-1A49040046F5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8EE73E54-5B05-4FD2-966E-33F20F24A79E}" type="pres">
      <dgm:prSet presAssocID="{761D3904-2572-4CCA-8D09-1A49040046F5}" presName="outerBox" presStyleCnt="0"/>
      <dgm:spPr/>
    </dgm:pt>
    <dgm:pt modelId="{EC61A8E1-59FA-4F39-84FD-37070912E42D}" type="pres">
      <dgm:prSet presAssocID="{761D3904-2572-4CCA-8D09-1A49040046F5}" presName="outerBoxParent" presStyleLbl="node1" presStyleIdx="0" presStyleCnt="3"/>
      <dgm:spPr/>
    </dgm:pt>
    <dgm:pt modelId="{FE3988AF-D408-4F0C-930F-AF8C6C545F4F}" type="pres">
      <dgm:prSet presAssocID="{761D3904-2572-4CCA-8D09-1A49040046F5}" presName="outerBoxChildren" presStyleCnt="0"/>
      <dgm:spPr/>
    </dgm:pt>
    <dgm:pt modelId="{BB21BA4C-E722-4613-8F13-1EA340762C1E}" type="pres">
      <dgm:prSet presAssocID="{3E917B99-25F1-4B17-B890-A22B3DE5A375}" presName="oChild" presStyleLbl="fgAcc1" presStyleIdx="0" presStyleCnt="12">
        <dgm:presLayoutVars>
          <dgm:bulletEnabled val="1"/>
        </dgm:presLayoutVars>
      </dgm:prSet>
      <dgm:spPr/>
    </dgm:pt>
    <dgm:pt modelId="{01E0E56D-5A85-433E-A404-468A2B1D6369}" type="pres">
      <dgm:prSet presAssocID="{29A7B02A-EECB-4957-8C5D-0E64910C6AC8}" presName="outerSibTrans" presStyleCnt="0"/>
      <dgm:spPr/>
    </dgm:pt>
    <dgm:pt modelId="{B4BE408F-5246-4933-8EB6-CDB8993A3CCB}" type="pres">
      <dgm:prSet presAssocID="{8491E0FA-D7A8-4B2F-8535-3F4C5CFF0DA1}" presName="oChild" presStyleLbl="fgAcc1" presStyleIdx="1" presStyleCnt="12">
        <dgm:presLayoutVars>
          <dgm:bulletEnabled val="1"/>
        </dgm:presLayoutVars>
      </dgm:prSet>
      <dgm:spPr/>
    </dgm:pt>
    <dgm:pt modelId="{34C40C88-FF09-424B-834F-C54C6932B3D0}" type="pres">
      <dgm:prSet presAssocID="{29ECD4C3-E1D6-4DEB-B825-77538985BA48}" presName="outerSibTrans" presStyleCnt="0"/>
      <dgm:spPr/>
    </dgm:pt>
    <dgm:pt modelId="{F62D0DEA-AA62-4CCE-A457-6C043C7267F6}" type="pres">
      <dgm:prSet presAssocID="{6445E2CB-8524-437F-B910-BE6CCF2ED327}" presName="oChild" presStyleLbl="fgAcc1" presStyleIdx="2" presStyleCnt="12">
        <dgm:presLayoutVars>
          <dgm:bulletEnabled val="1"/>
        </dgm:presLayoutVars>
      </dgm:prSet>
      <dgm:spPr/>
    </dgm:pt>
    <dgm:pt modelId="{E0ECBE7A-27D2-40EC-B028-29F6676DB4A0}" type="pres">
      <dgm:prSet presAssocID="{66F40F61-85DD-4A02-BF83-D09C0C6E99BF}" presName="outerSibTrans" presStyleCnt="0"/>
      <dgm:spPr/>
    </dgm:pt>
    <dgm:pt modelId="{C5F03794-A8DE-4ECA-A3B3-6FBF8B8150AA}" type="pres">
      <dgm:prSet presAssocID="{7068E96D-F357-4B59-9792-0A3EF2B740B3}" presName="oChild" presStyleLbl="fgAcc1" presStyleIdx="3" presStyleCnt="12">
        <dgm:presLayoutVars>
          <dgm:bulletEnabled val="1"/>
        </dgm:presLayoutVars>
      </dgm:prSet>
      <dgm:spPr/>
    </dgm:pt>
    <dgm:pt modelId="{789B269F-5BE1-4BB1-B7ED-196DD577319E}" type="pres">
      <dgm:prSet presAssocID="{761D3904-2572-4CCA-8D09-1A49040046F5}" presName="middleBox" presStyleCnt="0"/>
      <dgm:spPr/>
    </dgm:pt>
    <dgm:pt modelId="{CC2E665A-F1DC-45F1-827E-5D82B3F9D555}" type="pres">
      <dgm:prSet presAssocID="{761D3904-2572-4CCA-8D09-1A49040046F5}" presName="middleBoxParent" presStyleLbl="node1" presStyleIdx="1" presStyleCnt="3"/>
      <dgm:spPr/>
    </dgm:pt>
    <dgm:pt modelId="{B8D1E850-DBFA-42CC-B220-1196FC533D0C}" type="pres">
      <dgm:prSet presAssocID="{761D3904-2572-4CCA-8D09-1A49040046F5}" presName="middleBoxChildren" presStyleCnt="0"/>
      <dgm:spPr/>
    </dgm:pt>
    <dgm:pt modelId="{7C0B1D94-98C1-44FD-B00B-3CC15CCFE5BE}" type="pres">
      <dgm:prSet presAssocID="{1C8DE528-16FD-4B08-9698-B2F7B5ADD430}" presName="mChild" presStyleLbl="fgAcc1" presStyleIdx="4" presStyleCnt="12">
        <dgm:presLayoutVars>
          <dgm:bulletEnabled val="1"/>
        </dgm:presLayoutVars>
      </dgm:prSet>
      <dgm:spPr/>
    </dgm:pt>
    <dgm:pt modelId="{3B917E1B-F1FF-45D8-A0B0-9F3810162841}" type="pres">
      <dgm:prSet presAssocID="{9AD63ECF-0312-422D-85F2-C6CAA8FC0567}" presName="middleSibTrans" presStyleCnt="0"/>
      <dgm:spPr/>
    </dgm:pt>
    <dgm:pt modelId="{AA08ECB6-7028-41A7-A780-352CD6E016CF}" type="pres">
      <dgm:prSet presAssocID="{3D7DE056-7003-44AE-8AF1-AA9E7A940EDC}" presName="mChild" presStyleLbl="fgAcc1" presStyleIdx="5" presStyleCnt="12">
        <dgm:presLayoutVars>
          <dgm:bulletEnabled val="1"/>
        </dgm:presLayoutVars>
      </dgm:prSet>
      <dgm:spPr/>
    </dgm:pt>
    <dgm:pt modelId="{7AFE73F0-B602-49CA-99BF-AB4FBADEC2D9}" type="pres">
      <dgm:prSet presAssocID="{0AD9CCFC-3E3E-484F-9423-A8BC245BC2A2}" presName="middleSibTrans" presStyleCnt="0"/>
      <dgm:spPr/>
    </dgm:pt>
    <dgm:pt modelId="{392FA1D1-FC69-4EB9-B6EA-54E43A12CFCD}" type="pres">
      <dgm:prSet presAssocID="{E3A8CE8F-3E06-4817-886B-709F158A0518}" presName="mChild" presStyleLbl="fgAcc1" presStyleIdx="6" presStyleCnt="12">
        <dgm:presLayoutVars>
          <dgm:bulletEnabled val="1"/>
        </dgm:presLayoutVars>
      </dgm:prSet>
      <dgm:spPr/>
    </dgm:pt>
    <dgm:pt modelId="{D7C41A85-FF9F-4D54-8CAA-48BFC10A6817}" type="pres">
      <dgm:prSet presAssocID="{CF21E5B3-B5E9-4AB5-A251-50DABF4DFFAA}" presName="middleSibTrans" presStyleCnt="0"/>
      <dgm:spPr/>
    </dgm:pt>
    <dgm:pt modelId="{1321EBAD-FA47-46FA-B7AB-64311ED698CD}" type="pres">
      <dgm:prSet presAssocID="{041A061F-9769-47CC-80B9-57B7AB9D4149}" presName="mChild" presStyleLbl="fgAcc1" presStyleIdx="7" presStyleCnt="12">
        <dgm:presLayoutVars>
          <dgm:bulletEnabled val="1"/>
        </dgm:presLayoutVars>
      </dgm:prSet>
      <dgm:spPr/>
    </dgm:pt>
    <dgm:pt modelId="{9AB73038-15DA-4415-BEF2-C268318B499D}" type="pres">
      <dgm:prSet presAssocID="{761D3904-2572-4CCA-8D09-1A49040046F5}" presName="centerBox" presStyleCnt="0"/>
      <dgm:spPr/>
    </dgm:pt>
    <dgm:pt modelId="{0B9BB2EF-082E-4527-9409-0DC02B79848C}" type="pres">
      <dgm:prSet presAssocID="{761D3904-2572-4CCA-8D09-1A49040046F5}" presName="centerBoxParent" presStyleLbl="node1" presStyleIdx="2" presStyleCnt="3"/>
      <dgm:spPr/>
    </dgm:pt>
    <dgm:pt modelId="{CE223ED1-199C-49C3-B53B-C1BEDEC7282E}" type="pres">
      <dgm:prSet presAssocID="{761D3904-2572-4CCA-8D09-1A49040046F5}" presName="centerBoxChildren" presStyleCnt="0"/>
      <dgm:spPr/>
    </dgm:pt>
    <dgm:pt modelId="{E8A75666-B393-4AC7-8635-7231CE82250F}" type="pres">
      <dgm:prSet presAssocID="{433662CD-06BA-46D2-8624-9685CAD1172F}" presName="cChild" presStyleLbl="fgAcc1" presStyleIdx="8" presStyleCnt="12">
        <dgm:presLayoutVars>
          <dgm:bulletEnabled val="1"/>
        </dgm:presLayoutVars>
      </dgm:prSet>
      <dgm:spPr/>
    </dgm:pt>
    <dgm:pt modelId="{9366739C-DDE6-4B50-AF2B-1C8A3B8CA4EC}" type="pres">
      <dgm:prSet presAssocID="{DAB8BC42-5072-4CA7-868E-A306A40891D7}" presName="centerSibTrans" presStyleCnt="0"/>
      <dgm:spPr/>
    </dgm:pt>
    <dgm:pt modelId="{63541546-DC8B-43C6-9FD2-FCD510FD3F4F}" type="pres">
      <dgm:prSet presAssocID="{6BC34EBF-5131-4BF9-B9FF-90CA09C7D09C}" presName="cChild" presStyleLbl="fgAcc1" presStyleIdx="9" presStyleCnt="12">
        <dgm:presLayoutVars>
          <dgm:bulletEnabled val="1"/>
        </dgm:presLayoutVars>
      </dgm:prSet>
      <dgm:spPr/>
    </dgm:pt>
    <dgm:pt modelId="{A8A0C569-1643-433E-9667-8186218A3ACD}" type="pres">
      <dgm:prSet presAssocID="{F53AB1A5-C1FC-4AB4-96A4-1E8C896447B9}" presName="centerSibTrans" presStyleCnt="0"/>
      <dgm:spPr/>
    </dgm:pt>
    <dgm:pt modelId="{A7563989-29A7-4B56-AAAE-7A64F17D80FA}" type="pres">
      <dgm:prSet presAssocID="{000B5238-AB42-4009-9737-BB4A2145A8AB}" presName="cChild" presStyleLbl="fgAcc1" presStyleIdx="10" presStyleCnt="12">
        <dgm:presLayoutVars>
          <dgm:bulletEnabled val="1"/>
        </dgm:presLayoutVars>
      </dgm:prSet>
      <dgm:spPr/>
    </dgm:pt>
    <dgm:pt modelId="{1CF32204-BA64-4A33-A572-3FCAE3506F59}" type="pres">
      <dgm:prSet presAssocID="{0AE847AB-F643-47A5-B3F6-AF93B9B340CF}" presName="centerSibTrans" presStyleCnt="0"/>
      <dgm:spPr/>
    </dgm:pt>
    <dgm:pt modelId="{B79C61BB-7A49-4DC4-97A0-B5DD49869C31}" type="pres">
      <dgm:prSet presAssocID="{0DF37AD5-F443-40FE-BE23-11FDB9095BAE}" presName="cChild" presStyleLbl="fgAcc1" presStyleIdx="11" presStyleCnt="12">
        <dgm:presLayoutVars>
          <dgm:bulletEnabled val="1"/>
        </dgm:presLayoutVars>
      </dgm:prSet>
      <dgm:spPr/>
    </dgm:pt>
  </dgm:ptLst>
  <dgm:cxnLst>
    <dgm:cxn modelId="{B527BC06-D942-4EDD-93FE-870E34CEC94A}" type="presOf" srcId="{1C8DE528-16FD-4B08-9698-B2F7B5ADD430}" destId="{7C0B1D94-98C1-44FD-B00B-3CC15CCFE5BE}" srcOrd="0" destOrd="0" presId="urn:microsoft.com/office/officeart/2005/8/layout/target2"/>
    <dgm:cxn modelId="{A46A4813-3850-4781-892F-7447EA3B19D9}" type="presOf" srcId="{94E1FB80-0999-428B-AB88-2AE78F8E97D6}" destId="{CC2E665A-F1DC-45F1-827E-5D82B3F9D555}" srcOrd="0" destOrd="0" presId="urn:microsoft.com/office/officeart/2005/8/layout/target2"/>
    <dgm:cxn modelId="{D68E2319-B6A4-40E7-B7CC-3E8574FC406B}" type="presOf" srcId="{041A061F-9769-47CC-80B9-57B7AB9D4149}" destId="{1321EBAD-FA47-46FA-B7AB-64311ED698CD}" srcOrd="0" destOrd="0" presId="urn:microsoft.com/office/officeart/2005/8/layout/target2"/>
    <dgm:cxn modelId="{EF4A6D1B-FAB4-4161-A728-7F612A3F4152}" srcId="{85F59328-574D-4002-9A1A-67F180530C4E}" destId="{433662CD-06BA-46D2-8624-9685CAD1172F}" srcOrd="0" destOrd="0" parTransId="{3A663449-E69A-4AE6-BAB3-E3A841C0E2D5}" sibTransId="{DAB8BC42-5072-4CA7-868E-A306A40891D7}"/>
    <dgm:cxn modelId="{C052121F-1458-44BA-BFAE-7F76554AE827}" type="presOf" srcId="{761D3904-2572-4CCA-8D09-1A49040046F5}" destId="{1220C280-57E2-41F4-B016-58E1295FBDE2}" srcOrd="0" destOrd="0" presId="urn:microsoft.com/office/officeart/2005/8/layout/target2"/>
    <dgm:cxn modelId="{8DFC481F-A7DB-474D-85BA-01887F4F7140}" type="presOf" srcId="{AE168B94-2DB4-4B6D-B3CE-340D79403352}" destId="{EC61A8E1-59FA-4F39-84FD-37070912E42D}" srcOrd="0" destOrd="0" presId="urn:microsoft.com/office/officeart/2005/8/layout/target2"/>
    <dgm:cxn modelId="{0A5E4421-280F-416E-9006-051B7E3C574B}" type="presOf" srcId="{433662CD-06BA-46D2-8624-9685CAD1172F}" destId="{E8A75666-B393-4AC7-8635-7231CE82250F}" srcOrd="0" destOrd="0" presId="urn:microsoft.com/office/officeart/2005/8/layout/target2"/>
    <dgm:cxn modelId="{2FCBA734-4229-4427-995A-8FB05846B7C4}" type="presOf" srcId="{0DF37AD5-F443-40FE-BE23-11FDB9095BAE}" destId="{B79C61BB-7A49-4DC4-97A0-B5DD49869C31}" srcOrd="0" destOrd="0" presId="urn:microsoft.com/office/officeart/2005/8/layout/target2"/>
    <dgm:cxn modelId="{296F2242-6D1D-491F-A0CB-868D65CCF94C}" srcId="{AE168B94-2DB4-4B6D-B3CE-340D79403352}" destId="{8491E0FA-D7A8-4B2F-8535-3F4C5CFF0DA1}" srcOrd="1" destOrd="0" parTransId="{107AE3CD-AACF-4A69-B3D5-9B41CD7A30BE}" sibTransId="{29ECD4C3-E1D6-4DEB-B825-77538985BA48}"/>
    <dgm:cxn modelId="{C528634A-531F-4E4F-AFF1-10A616DD2B98}" type="presOf" srcId="{6445E2CB-8524-437F-B910-BE6CCF2ED327}" destId="{F62D0DEA-AA62-4CCE-A457-6C043C7267F6}" srcOrd="0" destOrd="0" presId="urn:microsoft.com/office/officeart/2005/8/layout/target2"/>
    <dgm:cxn modelId="{1B4F1A60-8072-49DB-A755-7BE1970C6673}" srcId="{94E1FB80-0999-428B-AB88-2AE78F8E97D6}" destId="{E3A8CE8F-3E06-4817-886B-709F158A0518}" srcOrd="2" destOrd="0" parTransId="{00B6BF51-67DC-4A1F-B249-1AA2B637C21C}" sibTransId="{CF21E5B3-B5E9-4AB5-A251-50DABF4DFFAA}"/>
    <dgm:cxn modelId="{4376FA62-6093-4442-9723-FB6DC7CA7BE0}" srcId="{94E1FB80-0999-428B-AB88-2AE78F8E97D6}" destId="{041A061F-9769-47CC-80B9-57B7AB9D4149}" srcOrd="3" destOrd="0" parTransId="{41155231-BA12-4FCF-9B36-35054AF430B6}" sibTransId="{6442F1C5-279B-4191-9EA4-92CC3EEB5300}"/>
    <dgm:cxn modelId="{B5802265-68BA-49DD-9285-57657803E471}" srcId="{AE168B94-2DB4-4B6D-B3CE-340D79403352}" destId="{3E917B99-25F1-4B17-B890-A22B3DE5A375}" srcOrd="0" destOrd="0" parTransId="{80498D5A-A206-4F19-9ABF-2BBD5BAAA644}" sibTransId="{29A7B02A-EECB-4957-8C5D-0E64910C6AC8}"/>
    <dgm:cxn modelId="{59329B65-8DE3-400C-AD68-38F57A50C3D6}" type="presOf" srcId="{3D7DE056-7003-44AE-8AF1-AA9E7A940EDC}" destId="{AA08ECB6-7028-41A7-A780-352CD6E016CF}" srcOrd="0" destOrd="0" presId="urn:microsoft.com/office/officeart/2005/8/layout/target2"/>
    <dgm:cxn modelId="{22E2EB6F-9107-4725-BB37-47AC9E73E8F6}" srcId="{85F59328-574D-4002-9A1A-67F180530C4E}" destId="{000B5238-AB42-4009-9737-BB4A2145A8AB}" srcOrd="2" destOrd="0" parTransId="{5C34DDA1-9107-4DBE-9EDD-8CE8944430DD}" sibTransId="{0AE847AB-F643-47A5-B3F6-AF93B9B340CF}"/>
    <dgm:cxn modelId="{D7FA0C75-FEE1-4108-A1A0-EBC404082704}" srcId="{85F59328-574D-4002-9A1A-67F180530C4E}" destId="{0DF37AD5-F443-40FE-BE23-11FDB9095BAE}" srcOrd="3" destOrd="0" parTransId="{4E27F184-C5C7-483C-A1FD-F8509E985609}" sibTransId="{93D74637-2B49-4ED0-A868-8DA019E020F7}"/>
    <dgm:cxn modelId="{57BFCC7A-A572-4CCF-B385-294ADCB92CFB}" type="presOf" srcId="{7068E96D-F357-4B59-9792-0A3EF2B740B3}" destId="{C5F03794-A8DE-4ECA-A3B3-6FBF8B8150AA}" srcOrd="0" destOrd="0" presId="urn:microsoft.com/office/officeart/2005/8/layout/target2"/>
    <dgm:cxn modelId="{87B3937D-79AC-4319-B3AD-BFAFA174BC34}" srcId="{761D3904-2572-4CCA-8D09-1A49040046F5}" destId="{AE168B94-2DB4-4B6D-B3CE-340D79403352}" srcOrd="0" destOrd="0" parTransId="{144FE89D-28AE-4E32-B141-D3A93616FC6A}" sibTransId="{F6A332A2-0FC4-4ABD-B1CC-4061E4AF7E54}"/>
    <dgm:cxn modelId="{F6C52E7E-3095-4082-9435-AB7D8FCFA3F6}" srcId="{94E1FB80-0999-428B-AB88-2AE78F8E97D6}" destId="{3D7DE056-7003-44AE-8AF1-AA9E7A940EDC}" srcOrd="1" destOrd="0" parTransId="{EBDAD0A7-5770-4402-962A-441F63D08CEB}" sibTransId="{0AD9CCFC-3E3E-484F-9423-A8BC245BC2A2}"/>
    <dgm:cxn modelId="{02EF728E-08C8-4D5A-B8CF-DA94E858AFDA}" srcId="{761D3904-2572-4CCA-8D09-1A49040046F5}" destId="{85F59328-574D-4002-9A1A-67F180530C4E}" srcOrd="2" destOrd="0" parTransId="{2FCF4827-9690-417F-85AF-7A419A8403BD}" sibTransId="{1919913C-D2A6-42F2-A08A-B43E6A6761C2}"/>
    <dgm:cxn modelId="{229BB3AC-289D-4843-A84D-D56C9E68814F}" srcId="{85F59328-574D-4002-9A1A-67F180530C4E}" destId="{6BC34EBF-5131-4BF9-B9FF-90CA09C7D09C}" srcOrd="1" destOrd="0" parTransId="{505C4023-29EC-44E5-A9EF-48761DB5417F}" sibTransId="{F53AB1A5-C1FC-4AB4-96A4-1E8C896447B9}"/>
    <dgm:cxn modelId="{D65677AD-76FD-40CA-9994-5001A34D0028}" type="presOf" srcId="{85F59328-574D-4002-9A1A-67F180530C4E}" destId="{0B9BB2EF-082E-4527-9409-0DC02B79848C}" srcOrd="0" destOrd="0" presId="urn:microsoft.com/office/officeart/2005/8/layout/target2"/>
    <dgm:cxn modelId="{9C2D8BB9-8F22-4ED6-BE5F-356BAE712653}" type="presOf" srcId="{6BC34EBF-5131-4BF9-B9FF-90CA09C7D09C}" destId="{63541546-DC8B-43C6-9FD2-FCD510FD3F4F}" srcOrd="0" destOrd="0" presId="urn:microsoft.com/office/officeart/2005/8/layout/target2"/>
    <dgm:cxn modelId="{AB3296BD-3D99-46B0-8BFF-BBF1552B6CFE}" srcId="{AE168B94-2DB4-4B6D-B3CE-340D79403352}" destId="{7068E96D-F357-4B59-9792-0A3EF2B740B3}" srcOrd="3" destOrd="0" parTransId="{8EAE82E6-A625-4951-A80F-15F93C45794C}" sibTransId="{08895FBE-A059-43E7-BB64-892D4F3D8FDD}"/>
    <dgm:cxn modelId="{1A82F3C2-FC22-4F1C-9851-0A6334913D39}" type="presOf" srcId="{000B5238-AB42-4009-9737-BB4A2145A8AB}" destId="{A7563989-29A7-4B56-AAAE-7A64F17D80FA}" srcOrd="0" destOrd="0" presId="urn:microsoft.com/office/officeart/2005/8/layout/target2"/>
    <dgm:cxn modelId="{4B0AE2C8-7B75-46FB-944E-2D8CD98749D3}" srcId="{AE168B94-2DB4-4B6D-B3CE-340D79403352}" destId="{6445E2CB-8524-437F-B910-BE6CCF2ED327}" srcOrd="2" destOrd="0" parTransId="{26F4F5B1-31A5-4C4D-96A6-090829A3EF9F}" sibTransId="{66F40F61-85DD-4A02-BF83-D09C0C6E99BF}"/>
    <dgm:cxn modelId="{E92726C9-5BD9-4A81-AA07-4086AD373E1F}" srcId="{94E1FB80-0999-428B-AB88-2AE78F8E97D6}" destId="{1C8DE528-16FD-4B08-9698-B2F7B5ADD430}" srcOrd="0" destOrd="0" parTransId="{406A494D-0208-4F73-A247-C3D34356DE70}" sibTransId="{9AD63ECF-0312-422D-85F2-C6CAA8FC0567}"/>
    <dgm:cxn modelId="{046D78CF-05D2-4639-9EDE-674E4D529532}" type="presOf" srcId="{3E917B99-25F1-4B17-B890-A22B3DE5A375}" destId="{BB21BA4C-E722-4613-8F13-1EA340762C1E}" srcOrd="0" destOrd="0" presId="urn:microsoft.com/office/officeart/2005/8/layout/target2"/>
    <dgm:cxn modelId="{5E6A78D7-E0E4-4EDA-A6CA-D881C5A2E336}" srcId="{761D3904-2572-4CCA-8D09-1A49040046F5}" destId="{94E1FB80-0999-428B-AB88-2AE78F8E97D6}" srcOrd="1" destOrd="0" parTransId="{25C1326D-8487-4263-B7A7-5871D79AD2ED}" sibTransId="{E5D2F03C-6E79-4405-A6D6-CC74B29E86FF}"/>
    <dgm:cxn modelId="{CE8E27DE-6976-4412-8D27-49DB35AE4A3B}" type="presOf" srcId="{8491E0FA-D7A8-4B2F-8535-3F4C5CFF0DA1}" destId="{B4BE408F-5246-4933-8EB6-CDB8993A3CCB}" srcOrd="0" destOrd="0" presId="urn:microsoft.com/office/officeart/2005/8/layout/target2"/>
    <dgm:cxn modelId="{B0C2C1FD-C3AA-47AA-B677-B4F8481926CA}" type="presOf" srcId="{E3A8CE8F-3E06-4817-886B-709F158A0518}" destId="{392FA1D1-FC69-4EB9-B6EA-54E43A12CFCD}" srcOrd="0" destOrd="0" presId="urn:microsoft.com/office/officeart/2005/8/layout/target2"/>
    <dgm:cxn modelId="{38BE584A-6F2D-429C-A410-6AEFF45D159F}" type="presParOf" srcId="{1220C280-57E2-41F4-B016-58E1295FBDE2}" destId="{8EE73E54-5B05-4FD2-966E-33F20F24A79E}" srcOrd="0" destOrd="0" presId="urn:microsoft.com/office/officeart/2005/8/layout/target2"/>
    <dgm:cxn modelId="{A625371D-E8F8-408E-AFC7-A2802BE1309B}" type="presParOf" srcId="{8EE73E54-5B05-4FD2-966E-33F20F24A79E}" destId="{EC61A8E1-59FA-4F39-84FD-37070912E42D}" srcOrd="0" destOrd="0" presId="urn:microsoft.com/office/officeart/2005/8/layout/target2"/>
    <dgm:cxn modelId="{B3A9D33C-8C4A-441B-97B3-F331BC0F1554}" type="presParOf" srcId="{8EE73E54-5B05-4FD2-966E-33F20F24A79E}" destId="{FE3988AF-D408-4F0C-930F-AF8C6C545F4F}" srcOrd="1" destOrd="0" presId="urn:microsoft.com/office/officeart/2005/8/layout/target2"/>
    <dgm:cxn modelId="{6AEC45FB-8D5C-4201-9C1F-216B18AB1015}" type="presParOf" srcId="{FE3988AF-D408-4F0C-930F-AF8C6C545F4F}" destId="{BB21BA4C-E722-4613-8F13-1EA340762C1E}" srcOrd="0" destOrd="0" presId="urn:microsoft.com/office/officeart/2005/8/layout/target2"/>
    <dgm:cxn modelId="{D183A64D-55BE-4518-8EBC-C6C5C894D1E7}" type="presParOf" srcId="{FE3988AF-D408-4F0C-930F-AF8C6C545F4F}" destId="{01E0E56D-5A85-433E-A404-468A2B1D6369}" srcOrd="1" destOrd="0" presId="urn:microsoft.com/office/officeart/2005/8/layout/target2"/>
    <dgm:cxn modelId="{3568857D-84A2-4B4A-9732-8072A482959D}" type="presParOf" srcId="{FE3988AF-D408-4F0C-930F-AF8C6C545F4F}" destId="{B4BE408F-5246-4933-8EB6-CDB8993A3CCB}" srcOrd="2" destOrd="0" presId="urn:microsoft.com/office/officeart/2005/8/layout/target2"/>
    <dgm:cxn modelId="{66A19402-84AE-409E-A96F-AEFD6F3EA851}" type="presParOf" srcId="{FE3988AF-D408-4F0C-930F-AF8C6C545F4F}" destId="{34C40C88-FF09-424B-834F-C54C6932B3D0}" srcOrd="3" destOrd="0" presId="urn:microsoft.com/office/officeart/2005/8/layout/target2"/>
    <dgm:cxn modelId="{B14BE195-725D-46E8-B5A9-8F17CFBAD20C}" type="presParOf" srcId="{FE3988AF-D408-4F0C-930F-AF8C6C545F4F}" destId="{F62D0DEA-AA62-4CCE-A457-6C043C7267F6}" srcOrd="4" destOrd="0" presId="urn:microsoft.com/office/officeart/2005/8/layout/target2"/>
    <dgm:cxn modelId="{3E42B2FD-730B-4C57-82FF-80F176A44DEE}" type="presParOf" srcId="{FE3988AF-D408-4F0C-930F-AF8C6C545F4F}" destId="{E0ECBE7A-27D2-40EC-B028-29F6676DB4A0}" srcOrd="5" destOrd="0" presId="urn:microsoft.com/office/officeart/2005/8/layout/target2"/>
    <dgm:cxn modelId="{8BF450F8-4AC2-4433-9E6D-C8DF7F223E56}" type="presParOf" srcId="{FE3988AF-D408-4F0C-930F-AF8C6C545F4F}" destId="{C5F03794-A8DE-4ECA-A3B3-6FBF8B8150AA}" srcOrd="6" destOrd="0" presId="urn:microsoft.com/office/officeart/2005/8/layout/target2"/>
    <dgm:cxn modelId="{25F9D564-DEB5-4072-9F3E-79ACEAD97669}" type="presParOf" srcId="{1220C280-57E2-41F4-B016-58E1295FBDE2}" destId="{789B269F-5BE1-4BB1-B7ED-196DD577319E}" srcOrd="1" destOrd="0" presId="urn:microsoft.com/office/officeart/2005/8/layout/target2"/>
    <dgm:cxn modelId="{CF616958-77B7-4A30-AC81-5D4E2510D01D}" type="presParOf" srcId="{789B269F-5BE1-4BB1-B7ED-196DD577319E}" destId="{CC2E665A-F1DC-45F1-827E-5D82B3F9D555}" srcOrd="0" destOrd="0" presId="urn:microsoft.com/office/officeart/2005/8/layout/target2"/>
    <dgm:cxn modelId="{0D277A65-E197-4CA3-B9FC-1056CA9A3898}" type="presParOf" srcId="{789B269F-5BE1-4BB1-B7ED-196DD577319E}" destId="{B8D1E850-DBFA-42CC-B220-1196FC533D0C}" srcOrd="1" destOrd="0" presId="urn:microsoft.com/office/officeart/2005/8/layout/target2"/>
    <dgm:cxn modelId="{3A385F46-6FC5-4355-A96E-783F2B86DCE3}" type="presParOf" srcId="{B8D1E850-DBFA-42CC-B220-1196FC533D0C}" destId="{7C0B1D94-98C1-44FD-B00B-3CC15CCFE5BE}" srcOrd="0" destOrd="0" presId="urn:microsoft.com/office/officeart/2005/8/layout/target2"/>
    <dgm:cxn modelId="{F4ACE485-1E1C-4142-BD0F-46BD4820A41A}" type="presParOf" srcId="{B8D1E850-DBFA-42CC-B220-1196FC533D0C}" destId="{3B917E1B-F1FF-45D8-A0B0-9F3810162841}" srcOrd="1" destOrd="0" presId="urn:microsoft.com/office/officeart/2005/8/layout/target2"/>
    <dgm:cxn modelId="{9ECAB6F4-E497-428D-8921-1419E9B1E769}" type="presParOf" srcId="{B8D1E850-DBFA-42CC-B220-1196FC533D0C}" destId="{AA08ECB6-7028-41A7-A780-352CD6E016CF}" srcOrd="2" destOrd="0" presId="urn:microsoft.com/office/officeart/2005/8/layout/target2"/>
    <dgm:cxn modelId="{DCA2F008-22FA-4939-B98E-3256736EF1F3}" type="presParOf" srcId="{B8D1E850-DBFA-42CC-B220-1196FC533D0C}" destId="{7AFE73F0-B602-49CA-99BF-AB4FBADEC2D9}" srcOrd="3" destOrd="0" presId="urn:microsoft.com/office/officeart/2005/8/layout/target2"/>
    <dgm:cxn modelId="{A1D59BAD-A125-445E-8D08-84BE2BF23C86}" type="presParOf" srcId="{B8D1E850-DBFA-42CC-B220-1196FC533D0C}" destId="{392FA1D1-FC69-4EB9-B6EA-54E43A12CFCD}" srcOrd="4" destOrd="0" presId="urn:microsoft.com/office/officeart/2005/8/layout/target2"/>
    <dgm:cxn modelId="{595A0D2A-B8F2-4897-BD1B-719D4178778F}" type="presParOf" srcId="{B8D1E850-DBFA-42CC-B220-1196FC533D0C}" destId="{D7C41A85-FF9F-4D54-8CAA-48BFC10A6817}" srcOrd="5" destOrd="0" presId="urn:microsoft.com/office/officeart/2005/8/layout/target2"/>
    <dgm:cxn modelId="{378F34B9-74BA-4FE5-A7A8-4AA802FE7CCB}" type="presParOf" srcId="{B8D1E850-DBFA-42CC-B220-1196FC533D0C}" destId="{1321EBAD-FA47-46FA-B7AB-64311ED698CD}" srcOrd="6" destOrd="0" presId="urn:microsoft.com/office/officeart/2005/8/layout/target2"/>
    <dgm:cxn modelId="{0EA95DF6-AA43-494B-A497-22E9C59DFA85}" type="presParOf" srcId="{1220C280-57E2-41F4-B016-58E1295FBDE2}" destId="{9AB73038-15DA-4415-BEF2-C268318B499D}" srcOrd="2" destOrd="0" presId="urn:microsoft.com/office/officeart/2005/8/layout/target2"/>
    <dgm:cxn modelId="{C8822A50-83DE-4740-9EFF-81FBC1AE6CD3}" type="presParOf" srcId="{9AB73038-15DA-4415-BEF2-C268318B499D}" destId="{0B9BB2EF-082E-4527-9409-0DC02B79848C}" srcOrd="0" destOrd="0" presId="urn:microsoft.com/office/officeart/2005/8/layout/target2"/>
    <dgm:cxn modelId="{50168A44-63D3-4E6E-A65E-A95657530DAB}" type="presParOf" srcId="{9AB73038-15DA-4415-BEF2-C268318B499D}" destId="{CE223ED1-199C-49C3-B53B-C1BEDEC7282E}" srcOrd="1" destOrd="0" presId="urn:microsoft.com/office/officeart/2005/8/layout/target2"/>
    <dgm:cxn modelId="{E2A9A3EE-BEF7-4DBE-BF1A-CC616F3717AE}" type="presParOf" srcId="{CE223ED1-199C-49C3-B53B-C1BEDEC7282E}" destId="{E8A75666-B393-4AC7-8635-7231CE82250F}" srcOrd="0" destOrd="0" presId="urn:microsoft.com/office/officeart/2005/8/layout/target2"/>
    <dgm:cxn modelId="{1E3A414D-76E9-4859-990F-07E96348A3EA}" type="presParOf" srcId="{CE223ED1-199C-49C3-B53B-C1BEDEC7282E}" destId="{9366739C-DDE6-4B50-AF2B-1C8A3B8CA4EC}" srcOrd="1" destOrd="0" presId="urn:microsoft.com/office/officeart/2005/8/layout/target2"/>
    <dgm:cxn modelId="{B7123CC7-4C24-4778-A128-5D0F257A1D15}" type="presParOf" srcId="{CE223ED1-199C-49C3-B53B-C1BEDEC7282E}" destId="{63541546-DC8B-43C6-9FD2-FCD510FD3F4F}" srcOrd="2" destOrd="0" presId="urn:microsoft.com/office/officeart/2005/8/layout/target2"/>
    <dgm:cxn modelId="{236CDC3E-4A26-4034-9369-38C399B01959}" type="presParOf" srcId="{CE223ED1-199C-49C3-B53B-C1BEDEC7282E}" destId="{A8A0C569-1643-433E-9667-8186218A3ACD}" srcOrd="3" destOrd="0" presId="urn:microsoft.com/office/officeart/2005/8/layout/target2"/>
    <dgm:cxn modelId="{AB047B39-D7C0-4558-A7CD-FEFFF25A71DC}" type="presParOf" srcId="{CE223ED1-199C-49C3-B53B-C1BEDEC7282E}" destId="{A7563989-29A7-4B56-AAAE-7A64F17D80FA}" srcOrd="4" destOrd="0" presId="urn:microsoft.com/office/officeart/2005/8/layout/target2"/>
    <dgm:cxn modelId="{3E52A43A-CBFC-439A-9438-ADE9F64C78D8}" type="presParOf" srcId="{CE223ED1-199C-49C3-B53B-C1BEDEC7282E}" destId="{1CF32204-BA64-4A33-A572-3FCAE3506F59}" srcOrd="5" destOrd="0" presId="urn:microsoft.com/office/officeart/2005/8/layout/target2"/>
    <dgm:cxn modelId="{20E7B68A-33A2-4F68-9A4C-822C24467352}" type="presParOf" srcId="{CE223ED1-199C-49C3-B53B-C1BEDEC7282E}" destId="{B79C61BB-7A49-4DC4-97A0-B5DD49869C31}" srcOrd="6" destOrd="0" presId="urn:microsoft.com/office/officeart/2005/8/layout/target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31FE68-6B19-4EC1-A201-066E332670E6}">
      <dsp:nvSpPr>
        <dsp:cNvPr id="0" name=""/>
        <dsp:cNvSpPr/>
      </dsp:nvSpPr>
      <dsp:spPr>
        <a:xfrm>
          <a:off x="1705935" y="240109"/>
          <a:ext cx="3956375" cy="1373996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5371EC-1C6C-44C4-B2E7-3C0E81706905}">
      <dsp:nvSpPr>
        <dsp:cNvPr id="0" name=""/>
        <dsp:cNvSpPr/>
      </dsp:nvSpPr>
      <dsp:spPr>
        <a:xfrm>
          <a:off x="3306887" y="3604562"/>
          <a:ext cx="766739" cy="490713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0464CB-946A-4735-B42E-85CB6DDA44AD}">
      <dsp:nvSpPr>
        <dsp:cNvPr id="0" name=""/>
        <dsp:cNvSpPr/>
      </dsp:nvSpPr>
      <dsp:spPr>
        <a:xfrm>
          <a:off x="1257877" y="4150075"/>
          <a:ext cx="4977451" cy="757056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solidFill>
            <a:srgbClr val="C00000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solidFill>
                <a:srgbClr val="C00000"/>
              </a:solidFill>
            </a:rPr>
            <a:t>Communs à l’activité d’enquête et de recherche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solidFill>
                <a:srgbClr val="C00000"/>
              </a:solidFill>
            </a:rPr>
            <a:t>(membre de la GPI ou non)</a:t>
          </a:r>
        </a:p>
      </dsp:txBody>
      <dsp:txXfrm>
        <a:off x="1257877" y="4150075"/>
        <a:ext cx="4977451" cy="757056"/>
      </dsp:txXfrm>
    </dsp:sp>
    <dsp:sp modelId="{7266D592-6C77-4AA2-898F-6693CB0BE3C6}">
      <dsp:nvSpPr>
        <dsp:cNvPr id="0" name=""/>
        <dsp:cNvSpPr/>
      </dsp:nvSpPr>
      <dsp:spPr>
        <a:xfrm>
          <a:off x="3144338" y="1720223"/>
          <a:ext cx="1380130" cy="13801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Priorités</a:t>
          </a:r>
        </a:p>
      </dsp:txBody>
      <dsp:txXfrm>
        <a:off x="3346453" y="1922338"/>
        <a:ext cx="975900" cy="975900"/>
      </dsp:txXfrm>
    </dsp:sp>
    <dsp:sp modelId="{E5F5DEDD-2CC8-4D1C-A396-481339CB3E81}">
      <dsp:nvSpPr>
        <dsp:cNvPr id="0" name=""/>
        <dsp:cNvSpPr/>
      </dsp:nvSpPr>
      <dsp:spPr>
        <a:xfrm>
          <a:off x="2156778" y="684818"/>
          <a:ext cx="1380130" cy="13801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Moyens</a:t>
          </a:r>
        </a:p>
      </dsp:txBody>
      <dsp:txXfrm>
        <a:off x="2358893" y="886933"/>
        <a:ext cx="975900" cy="975900"/>
      </dsp:txXfrm>
    </dsp:sp>
    <dsp:sp modelId="{BAFD8241-7071-4F8A-9DA3-C20665449583}">
      <dsp:nvSpPr>
        <dsp:cNvPr id="0" name=""/>
        <dsp:cNvSpPr/>
      </dsp:nvSpPr>
      <dsp:spPr>
        <a:xfrm>
          <a:off x="3567578" y="351133"/>
          <a:ext cx="1380130" cy="13801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latin typeface="Calibri Light" panose="020F0302020204030204"/>
            </a:rPr>
            <a:t>Coordination</a:t>
          </a:r>
          <a:endParaRPr lang="fr-FR" sz="1400" kern="1200" dirty="0"/>
        </a:p>
      </dsp:txBody>
      <dsp:txXfrm>
        <a:off x="3769693" y="553248"/>
        <a:ext cx="975900" cy="975900"/>
      </dsp:txXfrm>
    </dsp:sp>
    <dsp:sp modelId="{9A54E2E8-B819-4AAF-886C-269FC69EB54C}">
      <dsp:nvSpPr>
        <dsp:cNvPr id="0" name=""/>
        <dsp:cNvSpPr/>
      </dsp:nvSpPr>
      <dsp:spPr>
        <a:xfrm>
          <a:off x="1543386" y="71427"/>
          <a:ext cx="4293740" cy="3434992"/>
        </a:xfrm>
        <a:prstGeom prst="funnel">
          <a:avLst/>
        </a:prstGeom>
        <a:solidFill>
          <a:schemeClr val="accent5">
            <a:lumMod val="20000"/>
            <a:lumOff val="80000"/>
            <a:alpha val="40000"/>
          </a:schemeClr>
        </a:solidFill>
        <a:ln w="635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31FE68-6B19-4EC1-A201-066E332670E6}">
      <dsp:nvSpPr>
        <dsp:cNvPr id="0" name=""/>
        <dsp:cNvSpPr/>
      </dsp:nvSpPr>
      <dsp:spPr>
        <a:xfrm>
          <a:off x="1705935" y="240109"/>
          <a:ext cx="3956375" cy="1373996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5371EC-1C6C-44C4-B2E7-3C0E81706905}">
      <dsp:nvSpPr>
        <dsp:cNvPr id="0" name=""/>
        <dsp:cNvSpPr/>
      </dsp:nvSpPr>
      <dsp:spPr>
        <a:xfrm>
          <a:off x="3306887" y="3604562"/>
          <a:ext cx="766739" cy="490713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0464CB-946A-4735-B42E-85CB6DDA44AD}">
      <dsp:nvSpPr>
        <dsp:cNvPr id="0" name=""/>
        <dsp:cNvSpPr/>
      </dsp:nvSpPr>
      <dsp:spPr>
        <a:xfrm>
          <a:off x="1257877" y="4150075"/>
          <a:ext cx="4977451" cy="757056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solidFill>
            <a:srgbClr val="C00000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solidFill>
                <a:srgbClr val="C00000"/>
              </a:solidFill>
            </a:rPr>
            <a:t>Le  contrôle de la fonction de police en démocratie</a:t>
          </a:r>
        </a:p>
      </dsp:txBody>
      <dsp:txXfrm>
        <a:off x="1257877" y="4150075"/>
        <a:ext cx="4977451" cy="757056"/>
      </dsp:txXfrm>
    </dsp:sp>
    <dsp:sp modelId="{7266D592-6C77-4AA2-898F-6693CB0BE3C6}">
      <dsp:nvSpPr>
        <dsp:cNvPr id="0" name=""/>
        <dsp:cNvSpPr/>
      </dsp:nvSpPr>
      <dsp:spPr>
        <a:xfrm>
          <a:off x="3144338" y="1720223"/>
          <a:ext cx="1380130" cy="13801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Priorités</a:t>
          </a:r>
        </a:p>
      </dsp:txBody>
      <dsp:txXfrm>
        <a:off x="3346453" y="1922338"/>
        <a:ext cx="975900" cy="975900"/>
      </dsp:txXfrm>
    </dsp:sp>
    <dsp:sp modelId="{E5F5DEDD-2CC8-4D1C-A396-481339CB3E81}">
      <dsp:nvSpPr>
        <dsp:cNvPr id="0" name=""/>
        <dsp:cNvSpPr/>
      </dsp:nvSpPr>
      <dsp:spPr>
        <a:xfrm>
          <a:off x="2156778" y="684818"/>
          <a:ext cx="1380130" cy="13801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Moyens</a:t>
          </a:r>
        </a:p>
      </dsp:txBody>
      <dsp:txXfrm>
        <a:off x="2358893" y="886933"/>
        <a:ext cx="975900" cy="975900"/>
      </dsp:txXfrm>
    </dsp:sp>
    <dsp:sp modelId="{BAFD8241-7071-4F8A-9DA3-C20665449583}">
      <dsp:nvSpPr>
        <dsp:cNvPr id="0" name=""/>
        <dsp:cNvSpPr/>
      </dsp:nvSpPr>
      <dsp:spPr>
        <a:xfrm>
          <a:off x="3567578" y="351133"/>
          <a:ext cx="1380130" cy="13801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Coordination</a:t>
          </a:r>
        </a:p>
      </dsp:txBody>
      <dsp:txXfrm>
        <a:off x="3769693" y="553248"/>
        <a:ext cx="975900" cy="975900"/>
      </dsp:txXfrm>
    </dsp:sp>
    <dsp:sp modelId="{9A54E2E8-B819-4AAF-886C-269FC69EB54C}">
      <dsp:nvSpPr>
        <dsp:cNvPr id="0" name=""/>
        <dsp:cNvSpPr/>
      </dsp:nvSpPr>
      <dsp:spPr>
        <a:xfrm>
          <a:off x="1543386" y="71427"/>
          <a:ext cx="4293740" cy="3434992"/>
        </a:xfrm>
        <a:prstGeom prst="funnel">
          <a:avLst/>
        </a:prstGeom>
        <a:solidFill>
          <a:schemeClr val="accent5">
            <a:lumMod val="20000"/>
            <a:lumOff val="80000"/>
            <a:alpha val="40000"/>
          </a:schemeClr>
        </a:solidFill>
        <a:ln w="635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492762-30A7-4BD0-AA6B-8DE575BEF4E3}">
      <dsp:nvSpPr>
        <dsp:cNvPr id="0" name=""/>
        <dsp:cNvSpPr/>
      </dsp:nvSpPr>
      <dsp:spPr>
        <a:xfrm>
          <a:off x="2505604" y="1344555"/>
          <a:ext cx="3116791" cy="311679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300" kern="1200" dirty="0"/>
            <a:t>Inspecter</a:t>
          </a:r>
        </a:p>
      </dsp:txBody>
      <dsp:txXfrm>
        <a:off x="2962047" y="1800998"/>
        <a:ext cx="2203905" cy="2203905"/>
      </dsp:txXfrm>
    </dsp:sp>
    <dsp:sp modelId="{549A7504-5A0D-43B6-AF60-336A4C3E2480}">
      <dsp:nvSpPr>
        <dsp:cNvPr id="0" name=""/>
        <dsp:cNvSpPr/>
      </dsp:nvSpPr>
      <dsp:spPr>
        <a:xfrm>
          <a:off x="3284802" y="96160"/>
          <a:ext cx="1558395" cy="155839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b="1" kern="1200" dirty="0"/>
            <a:t>Identifier</a:t>
          </a:r>
          <a:r>
            <a:rPr lang="fr-FR" sz="1300" kern="1200" dirty="0"/>
            <a:t> </a:t>
          </a:r>
        </a:p>
      </dsp:txBody>
      <dsp:txXfrm>
        <a:off x="3513024" y="324382"/>
        <a:ext cx="1101951" cy="1101951"/>
      </dsp:txXfrm>
    </dsp:sp>
    <dsp:sp modelId="{E94894C6-931C-4847-87A0-65E579504B57}">
      <dsp:nvSpPr>
        <dsp:cNvPr id="0" name=""/>
        <dsp:cNvSpPr/>
      </dsp:nvSpPr>
      <dsp:spPr>
        <a:xfrm>
          <a:off x="5213157" y="1497192"/>
          <a:ext cx="1558395" cy="155839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b="1" kern="1200" dirty="0"/>
            <a:t>Caractériser</a:t>
          </a:r>
        </a:p>
      </dsp:txBody>
      <dsp:txXfrm>
        <a:off x="5441379" y="1725414"/>
        <a:ext cx="1101951" cy="1101951"/>
      </dsp:txXfrm>
    </dsp:sp>
    <dsp:sp modelId="{B807D675-6D62-445D-B942-8748E1967D96}">
      <dsp:nvSpPr>
        <dsp:cNvPr id="0" name=""/>
        <dsp:cNvSpPr/>
      </dsp:nvSpPr>
      <dsp:spPr>
        <a:xfrm>
          <a:off x="4476591" y="3764110"/>
          <a:ext cx="1558395" cy="155839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b="1" kern="1200" dirty="0"/>
            <a:t>Analyser</a:t>
          </a:r>
        </a:p>
      </dsp:txBody>
      <dsp:txXfrm>
        <a:off x="4704813" y="3992332"/>
        <a:ext cx="1101951" cy="1101951"/>
      </dsp:txXfrm>
    </dsp:sp>
    <dsp:sp modelId="{9D3D102B-FBC6-4037-B771-0B75897F8595}">
      <dsp:nvSpPr>
        <dsp:cNvPr id="0" name=""/>
        <dsp:cNvSpPr/>
      </dsp:nvSpPr>
      <dsp:spPr>
        <a:xfrm>
          <a:off x="2093012" y="3764110"/>
          <a:ext cx="1558395" cy="155839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b="1" kern="1200" dirty="0"/>
            <a:t>Recommander</a:t>
          </a:r>
        </a:p>
      </dsp:txBody>
      <dsp:txXfrm>
        <a:off x="2321234" y="3992332"/>
        <a:ext cx="1101951" cy="1101951"/>
      </dsp:txXfrm>
    </dsp:sp>
    <dsp:sp modelId="{6F0DDAE0-D3E7-4EEC-991C-6319E0AD4C44}">
      <dsp:nvSpPr>
        <dsp:cNvPr id="0" name=""/>
        <dsp:cNvSpPr/>
      </dsp:nvSpPr>
      <dsp:spPr>
        <a:xfrm>
          <a:off x="1356446" y="1497192"/>
          <a:ext cx="1558395" cy="155839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b="1" kern="1200" dirty="0"/>
            <a:t>Suivre</a:t>
          </a:r>
        </a:p>
      </dsp:txBody>
      <dsp:txXfrm>
        <a:off x="1584668" y="1725414"/>
        <a:ext cx="1101951" cy="11019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AD613B-7524-4DE1-B1E5-9B2127BAA892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11E52F-0C11-4BDE-8FF5-986083AF7248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5400000"/>
            <a:gd name="adj2" fmla="val 108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2CCB5A-9D9E-41BC-9CDD-4C9A84D085FA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0"/>
            <a:gd name="adj2" fmla="val 54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821F4F-E348-4B8F-B924-847DD71F8616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9D77C-1338-413A-93F8-FC499C818C36}">
      <dsp:nvSpPr>
        <dsp:cNvPr id="0" name=""/>
        <dsp:cNvSpPr/>
      </dsp:nvSpPr>
      <dsp:spPr>
        <a:xfrm>
          <a:off x="3104554" y="1749888"/>
          <a:ext cx="1918890" cy="1918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Approche</a:t>
          </a:r>
        </a:p>
      </dsp:txBody>
      <dsp:txXfrm>
        <a:off x="3385569" y="2030903"/>
        <a:ext cx="1356860" cy="1356860"/>
      </dsp:txXfrm>
    </dsp:sp>
    <dsp:sp modelId="{DA7941EE-C3B0-43BD-91F6-3385680061EF}">
      <dsp:nvSpPr>
        <dsp:cNvPr id="0" name=""/>
        <dsp:cNvSpPr/>
      </dsp:nvSpPr>
      <dsp:spPr>
        <a:xfrm>
          <a:off x="3392388" y="2458"/>
          <a:ext cx="1343223" cy="134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Autorités</a:t>
          </a:r>
        </a:p>
      </dsp:txBody>
      <dsp:txXfrm>
        <a:off x="3589098" y="199168"/>
        <a:ext cx="949803" cy="949803"/>
      </dsp:txXfrm>
    </dsp:sp>
    <dsp:sp modelId="{7EC61D1C-4E39-46DE-951C-5C9F2D1B236D}">
      <dsp:nvSpPr>
        <dsp:cNvPr id="0" name=""/>
        <dsp:cNvSpPr/>
      </dsp:nvSpPr>
      <dsp:spPr>
        <a:xfrm>
          <a:off x="5427651" y="2037721"/>
          <a:ext cx="1343223" cy="134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Population</a:t>
          </a:r>
        </a:p>
      </dsp:txBody>
      <dsp:txXfrm>
        <a:off x="5624361" y="2234431"/>
        <a:ext cx="949803" cy="949803"/>
      </dsp:txXfrm>
    </dsp:sp>
    <dsp:sp modelId="{1A414863-AB5C-4CAE-9F46-7C5190DB6DF8}">
      <dsp:nvSpPr>
        <dsp:cNvPr id="0" name=""/>
        <dsp:cNvSpPr/>
      </dsp:nvSpPr>
      <dsp:spPr>
        <a:xfrm>
          <a:off x="3392388" y="4072985"/>
          <a:ext cx="1343223" cy="134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Organes de contrôle</a:t>
          </a:r>
        </a:p>
      </dsp:txBody>
      <dsp:txXfrm>
        <a:off x="3589098" y="4269695"/>
        <a:ext cx="949803" cy="949803"/>
      </dsp:txXfrm>
    </dsp:sp>
    <dsp:sp modelId="{4D43D541-A6B8-4874-BA63-3F8646FB8F96}">
      <dsp:nvSpPr>
        <dsp:cNvPr id="0" name=""/>
        <dsp:cNvSpPr/>
      </dsp:nvSpPr>
      <dsp:spPr>
        <a:xfrm>
          <a:off x="1357124" y="2037721"/>
          <a:ext cx="1343223" cy="134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Monde académique</a:t>
          </a:r>
        </a:p>
      </dsp:txBody>
      <dsp:txXfrm>
        <a:off x="1553834" y="2234431"/>
        <a:ext cx="949803" cy="9498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1A8E1-59FA-4F39-84FD-37070912E42D}">
      <dsp:nvSpPr>
        <dsp:cNvPr id="0" name=""/>
        <dsp:cNvSpPr/>
      </dsp:nvSpPr>
      <dsp:spPr>
        <a:xfrm>
          <a:off x="0" y="0"/>
          <a:ext cx="8066314" cy="4226915"/>
        </a:xfrm>
        <a:prstGeom prst="roundRect">
          <a:avLst>
            <a:gd name="adj" fmla="val 8500"/>
          </a:avLst>
        </a:prstGeom>
        <a:solidFill>
          <a:srgbClr val="00B050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3280556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b="0" kern="1200" dirty="0">
              <a:solidFill>
                <a:schemeClr val="accent2">
                  <a:lumMod val="50000"/>
                </a:schemeClr>
              </a:solidFill>
            </a:rPr>
            <a:t>Niveau 1 - Normes</a:t>
          </a:r>
        </a:p>
      </dsp:txBody>
      <dsp:txXfrm>
        <a:off x="105232" y="105232"/>
        <a:ext cx="7855850" cy="4016451"/>
      </dsp:txXfrm>
    </dsp:sp>
    <dsp:sp modelId="{BB21BA4C-E722-4613-8F13-1EA340762C1E}">
      <dsp:nvSpPr>
        <dsp:cNvPr id="0" name=""/>
        <dsp:cNvSpPr/>
      </dsp:nvSpPr>
      <dsp:spPr>
        <a:xfrm>
          <a:off x="201657" y="1056728"/>
          <a:ext cx="1209947" cy="717316"/>
        </a:xfrm>
        <a:prstGeom prst="roundRect">
          <a:avLst>
            <a:gd name="adj" fmla="val 105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LPI</a:t>
          </a:r>
        </a:p>
      </dsp:txBody>
      <dsp:txXfrm>
        <a:off x="223717" y="1078788"/>
        <a:ext cx="1165827" cy="673196"/>
      </dsp:txXfrm>
    </dsp:sp>
    <dsp:sp modelId="{B4BE408F-5246-4933-8EB6-CDB8993A3CCB}">
      <dsp:nvSpPr>
        <dsp:cNvPr id="0" name=""/>
        <dsp:cNvSpPr/>
      </dsp:nvSpPr>
      <dsp:spPr>
        <a:xfrm>
          <a:off x="201657" y="1803378"/>
          <a:ext cx="1209947" cy="717316"/>
        </a:xfrm>
        <a:prstGeom prst="roundRect">
          <a:avLst>
            <a:gd name="adj" fmla="val 105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LFP</a:t>
          </a:r>
        </a:p>
      </dsp:txBody>
      <dsp:txXfrm>
        <a:off x="223717" y="1825438"/>
        <a:ext cx="1165827" cy="673196"/>
      </dsp:txXfrm>
    </dsp:sp>
    <dsp:sp modelId="{F62D0DEA-AA62-4CCE-A457-6C043C7267F6}">
      <dsp:nvSpPr>
        <dsp:cNvPr id="0" name=""/>
        <dsp:cNvSpPr/>
      </dsp:nvSpPr>
      <dsp:spPr>
        <a:xfrm>
          <a:off x="201657" y="2550027"/>
          <a:ext cx="1209947" cy="717316"/>
        </a:xfrm>
        <a:prstGeom prst="roundRect">
          <a:avLst>
            <a:gd name="adj" fmla="val 105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AR planification d’urgence</a:t>
          </a:r>
        </a:p>
      </dsp:txBody>
      <dsp:txXfrm>
        <a:off x="223717" y="2572087"/>
        <a:ext cx="1165827" cy="673196"/>
      </dsp:txXfrm>
    </dsp:sp>
    <dsp:sp modelId="{C5F03794-A8DE-4ECA-A3B3-6FBF8B8150AA}">
      <dsp:nvSpPr>
        <dsp:cNvPr id="0" name=""/>
        <dsp:cNvSpPr/>
      </dsp:nvSpPr>
      <dsp:spPr>
        <a:xfrm>
          <a:off x="201657" y="3296677"/>
          <a:ext cx="1209947" cy="717316"/>
        </a:xfrm>
        <a:prstGeom prst="roundRect">
          <a:avLst>
            <a:gd name="adj" fmla="val 105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Loi et code Bien-être</a:t>
          </a:r>
        </a:p>
      </dsp:txBody>
      <dsp:txXfrm>
        <a:off x="223717" y="3318737"/>
        <a:ext cx="1165827" cy="673196"/>
      </dsp:txXfrm>
    </dsp:sp>
    <dsp:sp modelId="{CC2E665A-F1DC-45F1-827E-5D82B3F9D555}">
      <dsp:nvSpPr>
        <dsp:cNvPr id="0" name=""/>
        <dsp:cNvSpPr/>
      </dsp:nvSpPr>
      <dsp:spPr>
        <a:xfrm>
          <a:off x="1613262" y="1056728"/>
          <a:ext cx="6251393" cy="2958840"/>
        </a:xfrm>
        <a:prstGeom prst="roundRect">
          <a:avLst>
            <a:gd name="adj" fmla="val 10500"/>
          </a:avLst>
        </a:prstGeom>
        <a:solidFill>
          <a:srgbClr val="92D050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878864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>
              <a:solidFill>
                <a:schemeClr val="accent2">
                  <a:lumMod val="50000"/>
                </a:schemeClr>
              </a:solidFill>
            </a:rPr>
            <a:t>Niveau 2 – Interprétation</a:t>
          </a:r>
        </a:p>
      </dsp:txBody>
      <dsp:txXfrm>
        <a:off x="1704257" y="1147723"/>
        <a:ext cx="6069403" cy="2776850"/>
      </dsp:txXfrm>
    </dsp:sp>
    <dsp:sp modelId="{7C0B1D94-98C1-44FD-B00B-3CC15CCFE5BE}">
      <dsp:nvSpPr>
        <dsp:cNvPr id="0" name=""/>
        <dsp:cNvSpPr/>
      </dsp:nvSpPr>
      <dsp:spPr>
        <a:xfrm>
          <a:off x="1769547" y="2092322"/>
          <a:ext cx="1250278" cy="403734"/>
        </a:xfrm>
        <a:prstGeom prst="roundRect">
          <a:avLst>
            <a:gd name="adj" fmla="val 105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CP4bis</a:t>
          </a:r>
        </a:p>
      </dsp:txBody>
      <dsp:txXfrm>
        <a:off x="1781963" y="2104738"/>
        <a:ext cx="1225446" cy="378902"/>
      </dsp:txXfrm>
    </dsp:sp>
    <dsp:sp modelId="{AA08ECB6-7028-41A7-A780-352CD6E016CF}">
      <dsp:nvSpPr>
        <dsp:cNvPr id="0" name=""/>
        <dsp:cNvSpPr/>
      </dsp:nvSpPr>
      <dsp:spPr>
        <a:xfrm>
          <a:off x="1769547" y="2524769"/>
          <a:ext cx="1250278" cy="403734"/>
        </a:xfrm>
        <a:prstGeom prst="roundRect">
          <a:avLst>
            <a:gd name="adj" fmla="val 105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OOP41bis</a:t>
          </a:r>
        </a:p>
      </dsp:txBody>
      <dsp:txXfrm>
        <a:off x="1781963" y="2537185"/>
        <a:ext cx="1225446" cy="378902"/>
      </dsp:txXfrm>
    </dsp:sp>
    <dsp:sp modelId="{392FA1D1-FC69-4EB9-B6EA-54E43A12CFCD}">
      <dsp:nvSpPr>
        <dsp:cNvPr id="0" name=""/>
        <dsp:cNvSpPr/>
      </dsp:nvSpPr>
      <dsp:spPr>
        <a:xfrm>
          <a:off x="1769547" y="2957216"/>
          <a:ext cx="1250278" cy="403734"/>
        </a:xfrm>
        <a:prstGeom prst="roundRect">
          <a:avLst>
            <a:gd name="adj" fmla="val 105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GPI62</a:t>
          </a:r>
        </a:p>
      </dsp:txBody>
      <dsp:txXfrm>
        <a:off x="1781963" y="2969632"/>
        <a:ext cx="1225446" cy="378902"/>
      </dsp:txXfrm>
    </dsp:sp>
    <dsp:sp modelId="{1321EBAD-FA47-46FA-B7AB-64311ED698CD}">
      <dsp:nvSpPr>
        <dsp:cNvPr id="0" name=""/>
        <dsp:cNvSpPr/>
      </dsp:nvSpPr>
      <dsp:spPr>
        <a:xfrm>
          <a:off x="1769547" y="3389663"/>
          <a:ext cx="1250278" cy="403734"/>
        </a:xfrm>
        <a:prstGeom prst="roundRect">
          <a:avLst>
            <a:gd name="adj" fmla="val 105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GPI81</a:t>
          </a:r>
        </a:p>
      </dsp:txBody>
      <dsp:txXfrm>
        <a:off x="1781963" y="3402079"/>
        <a:ext cx="1225446" cy="378902"/>
      </dsp:txXfrm>
    </dsp:sp>
    <dsp:sp modelId="{0B9BB2EF-082E-4527-9409-0DC02B79848C}">
      <dsp:nvSpPr>
        <dsp:cNvPr id="0" name=""/>
        <dsp:cNvSpPr/>
      </dsp:nvSpPr>
      <dsp:spPr>
        <a:xfrm>
          <a:off x="3186194" y="2113457"/>
          <a:ext cx="4476804" cy="1690766"/>
        </a:xfrm>
        <a:prstGeom prst="roundRect">
          <a:avLst>
            <a:gd name="adj" fmla="val 10500"/>
          </a:avLst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954343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>
              <a:solidFill>
                <a:schemeClr val="accent2">
                  <a:lumMod val="50000"/>
                </a:schemeClr>
              </a:solidFill>
            </a:rPr>
            <a:t>Niveau 3 – Mise en </a:t>
          </a:r>
          <a:r>
            <a:rPr lang="fr-FR" sz="3000" kern="1200" err="1">
              <a:solidFill>
                <a:schemeClr val="accent2">
                  <a:lumMod val="50000"/>
                </a:schemeClr>
              </a:solidFill>
            </a:rPr>
            <a:t>oeuvre</a:t>
          </a:r>
          <a:endParaRPr lang="fr-FR" sz="3000" kern="1200">
            <a:solidFill>
              <a:schemeClr val="accent2">
                <a:lumMod val="50000"/>
              </a:schemeClr>
            </a:solidFill>
          </a:endParaRPr>
        </a:p>
      </dsp:txBody>
      <dsp:txXfrm>
        <a:off x="3238191" y="2165454"/>
        <a:ext cx="4372810" cy="1586772"/>
      </dsp:txXfrm>
    </dsp:sp>
    <dsp:sp modelId="{E8A75666-B393-4AC7-8635-7231CE82250F}">
      <dsp:nvSpPr>
        <dsp:cNvPr id="0" name=""/>
        <dsp:cNvSpPr/>
      </dsp:nvSpPr>
      <dsp:spPr>
        <a:xfrm>
          <a:off x="3298114" y="2874302"/>
          <a:ext cx="1040397" cy="760844"/>
        </a:xfrm>
        <a:prstGeom prst="roundRect">
          <a:avLst>
            <a:gd name="adj" fmla="val 105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MFO2</a:t>
          </a:r>
        </a:p>
      </dsp:txBody>
      <dsp:txXfrm>
        <a:off x="3321513" y="2897701"/>
        <a:ext cx="993599" cy="714046"/>
      </dsp:txXfrm>
    </dsp:sp>
    <dsp:sp modelId="{63541546-DC8B-43C6-9FD2-FCD510FD3F4F}">
      <dsp:nvSpPr>
        <dsp:cNvPr id="0" name=""/>
        <dsp:cNvSpPr/>
      </dsp:nvSpPr>
      <dsp:spPr>
        <a:xfrm>
          <a:off x="4368110" y="2874302"/>
          <a:ext cx="1040397" cy="760844"/>
        </a:xfrm>
        <a:prstGeom prst="roundRect">
          <a:avLst>
            <a:gd name="adj" fmla="val 105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Guide référentiel GNEP (ANPA)</a:t>
          </a:r>
        </a:p>
      </dsp:txBody>
      <dsp:txXfrm>
        <a:off x="4391509" y="2897701"/>
        <a:ext cx="993599" cy="714046"/>
      </dsp:txXfrm>
    </dsp:sp>
    <dsp:sp modelId="{A7563989-29A7-4B56-AAAE-7A64F17D80FA}">
      <dsp:nvSpPr>
        <dsp:cNvPr id="0" name=""/>
        <dsp:cNvSpPr/>
      </dsp:nvSpPr>
      <dsp:spPr>
        <a:xfrm>
          <a:off x="5438107" y="2874302"/>
          <a:ext cx="1040397" cy="760844"/>
        </a:xfrm>
        <a:prstGeom prst="roundRect">
          <a:avLst>
            <a:gd name="adj" fmla="val 105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Concertation sociale</a:t>
          </a:r>
        </a:p>
      </dsp:txBody>
      <dsp:txXfrm>
        <a:off x="5461506" y="2897701"/>
        <a:ext cx="993599" cy="714046"/>
      </dsp:txXfrm>
    </dsp:sp>
    <dsp:sp modelId="{B79C61BB-7A49-4DC4-97A0-B5DD49869C31}">
      <dsp:nvSpPr>
        <dsp:cNvPr id="0" name=""/>
        <dsp:cNvSpPr/>
      </dsp:nvSpPr>
      <dsp:spPr>
        <a:xfrm>
          <a:off x="6508104" y="2874302"/>
          <a:ext cx="1040397" cy="760844"/>
        </a:xfrm>
        <a:prstGeom prst="roundRect">
          <a:avLst>
            <a:gd name="adj" fmla="val 105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Notes et directives internes</a:t>
          </a:r>
        </a:p>
      </dsp:txBody>
      <dsp:txXfrm>
        <a:off x="6531503" y="2897701"/>
        <a:ext cx="993599" cy="714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FA34F7-0321-423C-AD3B-DC43C11875B5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D2C5E5-EDDC-44FF-B744-4FE59273F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49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A7BDB5-20E4-4CF5-A643-DB60C0E09BCD}" type="slidenum">
              <a:rPr lang="nl-BE" smtClean="0"/>
              <a:pPr>
                <a:defRPr/>
              </a:pPr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730005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E231BD-0EB5-D22D-4455-65BE0FEFD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0589238-B5F2-5207-95CF-F87543110E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8427B3C-6FC2-F732-75A4-BECB8BF3A3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FF3B920-9BC8-9CF0-4F05-41181C95C2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A7BDB5-20E4-4CF5-A643-DB60C0E09BC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18845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235B47-C956-2F28-CC7E-10C639301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3887574-5378-8AF6-D8E9-366779C1EE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CBACF3D-F231-F6B0-D7B2-3CCD104437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BA380C-B6FC-3A3A-DE07-7450D38C11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A7BDB5-20E4-4CF5-A643-DB60C0E09BC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38771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BAEF19-4C61-3F20-9E3C-A6E518DD9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89FC123-99E0-044C-73E7-267ABE5761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57B441F-6BA5-B56E-2A77-D1936A034F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74153B7-6320-3724-7474-98131D206E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A7BDB5-20E4-4CF5-A643-DB60C0E09BCD}" type="slidenum">
              <a:rPr lang="nl-BE" smtClean="0"/>
              <a:pPr>
                <a:defRPr/>
              </a:pPr>
              <a:t>12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595949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A6B92-E455-287D-D8FD-FB9365EF1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B144948-1CC9-58B4-434A-52158E527A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B185379-7FF9-D534-D45B-909EA88931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415FF6A-8695-F767-8D58-012E252C5E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A7BDB5-20E4-4CF5-A643-DB60C0E09BCD}" type="slidenum">
              <a:rPr lang="nl-BE" smtClean="0"/>
              <a:pPr>
                <a:defRPr/>
              </a:pPr>
              <a:t>13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380856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57C56-CB33-7F66-BDF4-48C8CAD07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EF24499-AE36-6DB8-D95C-1631C64994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CBFB319-F5DE-5A65-E4D5-0C144AE1C4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5994780-1995-8396-F2C2-2366FC3838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A7BDB5-20E4-4CF5-A643-DB60C0E09BCD}" type="slidenum">
              <a:rPr lang="nl-BE" smtClean="0"/>
              <a:pPr>
                <a:defRPr/>
              </a:pPr>
              <a:t>14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099788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F6C02-6B07-0746-2A69-3AA410F91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E4BFF0D-1A44-7E0B-F3F4-9AF8D8B00C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A9CDF4B-FFA0-8CBC-1E8F-C1A37F6574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26AEAC8-BC33-01FE-B716-5E09BF790E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A7BDB5-20E4-4CF5-A643-DB60C0E09BC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9383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5B2AB7-634D-59A8-3EE7-F9A346B4D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D75B987-2171-0BF6-B672-C57F45877F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C2FED09-A53B-A782-F965-A57AA61A52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0562F59-47F1-FA4D-5A59-C9EFEC1082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A7BDB5-20E4-4CF5-A643-DB60C0E09BC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1917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37252-F3BD-0C61-30DA-51C139DA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7E02B6A-E9C4-36FD-7899-5395BB1857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7F1FA0D-FFD7-B331-9F2D-94D27D9CF6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FB23D0C-183A-35E8-5CF0-2C6E7769EB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A7BDB5-20E4-4CF5-A643-DB60C0E09BC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6097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4819D-77E8-3E6F-356C-0E052D935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3C77D10-DDDD-62DD-AA2B-B1BAB12A94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72CD89D-69EF-3747-3B95-F04CFE6F31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7BD876E-79DB-FB2F-5FAF-65157293C4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A7BDB5-20E4-4CF5-A643-DB60C0E09BC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0094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F7792-8235-A6C5-DCB8-D9DBC8407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E4C84A1-9614-FC1B-A146-357AB67BFE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35294AE-B356-9099-BE9A-5C00CFB487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C38F0E7-9AAD-58D4-2144-82219C1D20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A7BDB5-20E4-4CF5-A643-DB60C0E09BC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1302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94A3D-31D6-8247-4A0C-D5021294E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A783596-C3D3-5EC2-E79A-729518816F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93F883B-64DA-7E23-2A2E-890510671D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8CB2EB7-1381-CFB3-5395-0D684B761B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A7BDB5-20E4-4CF5-A643-DB60C0E09BC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19250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F442A-B973-BC7A-8C8F-710B876FB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D44D83B-39D5-BC10-D7EA-369BC4163C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8C13CDA-3F3E-441E-01D4-8D9221B02A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1FB9EF8-2153-773E-B344-68DD3351DE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A7BDB5-20E4-4CF5-A643-DB60C0E09BC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5984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4B493-C3F8-1B02-3559-BD04F61C8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43CCBE1-B27C-0D67-4477-56F89FB803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B125B84-22D7-EE88-4FEE-A5D5B6A2E0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8E13A20-20D8-4CC7-00CF-AFBA1823AF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A7BDB5-20E4-4CF5-A643-DB60C0E09BC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64610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67152-7D9C-EAE4-668E-8D8787E28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41B4732-FB0D-B1CB-8C04-71874EDF6E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E118D65-EBA1-D7A4-6BE2-13D8CCBD5F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1670DEE-EE4C-9701-88C0-2BE0F75BBE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A7BDB5-20E4-4CF5-A643-DB60C0E09BCD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nl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975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rt F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, clipart, businesscard&#10;&#10;Description automatically generated">
            <a:extLst>
              <a:ext uri="{FF2B5EF4-FFF2-40B4-BE49-F238E27FC236}">
                <a16:creationId xmlns:a16="http://schemas.microsoft.com/office/drawing/2014/main" id="{655CA15A-3A50-42C7-A37B-263D8F9D0D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000" y="3"/>
            <a:ext cx="12250800" cy="688677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1F1C3C5-9F04-4ADD-BF84-53A488BB1192}"/>
              </a:ext>
            </a:extLst>
          </p:cNvPr>
          <p:cNvSpPr txBox="1"/>
          <p:nvPr/>
        </p:nvSpPr>
        <p:spPr>
          <a:xfrm>
            <a:off x="-30480" y="1213559"/>
            <a:ext cx="4699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</a:pPr>
            <a:r>
              <a:rPr lang="fr-FR" sz="1350" b="0" i="0">
                <a:solidFill>
                  <a:schemeClr val="accent1"/>
                </a:solidFill>
                <a:effectLst/>
                <a:latin typeface="Segoe UI Semibold" panose="020B0702040204020203" pitchFamily="34" charset="0"/>
                <a:cs typeface="Segoe UI Semibold" panose="020B0702040204020203" pitchFamily="34" charset="0"/>
              </a:rPr>
              <a:t>Inspection Générale </a:t>
            </a:r>
            <a:br>
              <a:rPr lang="fr-FR" sz="1200" b="0" i="0">
                <a:solidFill>
                  <a:schemeClr val="accent1"/>
                </a:solidFill>
                <a:effectLst/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fr-FR" sz="1050" b="0" i="0">
                <a:solidFill>
                  <a:schemeClr val="accent1"/>
                </a:solidFill>
                <a:effectLst/>
                <a:latin typeface="Segoe UI Semibold" panose="020B0702040204020203" pitchFamily="34" charset="0"/>
                <a:cs typeface="Segoe UI Semibold" panose="020B0702040204020203" pitchFamily="34" charset="0"/>
              </a:rPr>
              <a:t>de la Police Fédérale et de la Police Locale</a:t>
            </a:r>
            <a:endParaRPr lang="nl-BE" sz="1050" b="0" i="0" u="none" strike="noStrike" cap="none">
              <a:solidFill>
                <a:schemeClr val="accent1"/>
              </a:solidFill>
              <a:latin typeface="Segoe UI Semibold" panose="020B0702040204020203" pitchFamily="34" charset="0"/>
              <a:cs typeface="Segoe UI Semibold" panose="020B0702040204020203" pitchFamily="34" charset="0"/>
              <a:sym typeface="Arial"/>
            </a:endParaRPr>
          </a:p>
        </p:txBody>
      </p:sp>
      <p:sp>
        <p:nvSpPr>
          <p:cNvPr id="12" name="Google Shape;75;p2">
            <a:extLst>
              <a:ext uri="{FF2B5EF4-FFF2-40B4-BE49-F238E27FC236}">
                <a16:creationId xmlns:a16="http://schemas.microsoft.com/office/drawing/2014/main" id="{1BEC707C-9034-4983-9E67-4DAEB10C6BB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4668520" y="1555340"/>
            <a:ext cx="5750560" cy="260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200"/>
              <a:buNone/>
              <a:defRPr sz="3900">
                <a:solidFill>
                  <a:schemeClr val="bg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2pPr>
            <a:lvl3pPr lvl="2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3pPr>
            <a:lvl4pPr lvl="3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4pPr>
            <a:lvl5pPr lvl="4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5pPr>
            <a:lvl6pPr lvl="5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6pPr>
            <a:lvl7pPr lvl="6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7pPr>
            <a:lvl8pPr lvl="7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8pPr>
            <a:lvl9pPr lvl="8">
              <a:spcBef>
                <a:spcPts val="0"/>
              </a:spcBef>
              <a:spcAft>
                <a:spcPts val="0"/>
              </a:spcAft>
              <a:buSzPts val="5200"/>
              <a:buNone/>
              <a:defRPr sz="39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" name="Google Shape;76;p2">
            <a:extLst>
              <a:ext uri="{FF2B5EF4-FFF2-40B4-BE49-F238E27FC236}">
                <a16:creationId xmlns:a16="http://schemas.microsoft.com/office/drawing/2014/main" id="{C0578BA8-5472-4937-8020-4A0A6A05AEB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668520" y="4592868"/>
            <a:ext cx="681228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21323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376;p8">
            <a:extLst>
              <a:ext uri="{FF2B5EF4-FFF2-40B4-BE49-F238E27FC236}">
                <a16:creationId xmlns:a16="http://schemas.microsoft.com/office/drawing/2014/main" id="{37633CB6-2EA4-458D-A48B-2EDD28CCB8B3}"/>
              </a:ext>
            </a:extLst>
          </p:cNvPr>
          <p:cNvSpPr/>
          <p:nvPr/>
        </p:nvSpPr>
        <p:spPr>
          <a:xfrm rot="5400000">
            <a:off x="-111875" y="6209080"/>
            <a:ext cx="757349" cy="558800"/>
          </a:xfrm>
          <a:prstGeom prst="triangle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CA72B-32D5-4D30-BE07-CF71DB353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1446" indent="-171446">
              <a:buFont typeface="Montserrat" panose="00000500000000000000" pitchFamily="2" charset="0"/>
              <a:buChar char="▶"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600060" indent="-257168">
              <a:buFont typeface="Montserrat" panose="00000500000000000000" pitchFamily="2" charset="0"/>
              <a:buChar char="▷"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857228" indent="-171446">
              <a:buFont typeface="Montserrat" panose="00000500000000000000" pitchFamily="2" charset="0"/>
              <a:buChar char="▶"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200120" indent="-171446">
              <a:buFont typeface="Montserrat" panose="00000500000000000000" pitchFamily="2" charset="0"/>
              <a:buChar char="▷"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543012" indent="-171446">
              <a:buFont typeface="Montserrat" panose="00000500000000000000" pitchFamily="2" charset="0"/>
              <a:buChar char="▶"/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02FA665-C834-463A-9262-3A2AED9ED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6D86844-FBC5-4DC8-B5E9-A56DC15FB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83C6543D-09C5-4960-81F9-4AE4F79BE2E8}"/>
              </a:ext>
            </a:extLst>
          </p:cNvPr>
          <p:cNvSpPr txBox="1">
            <a:spLocks/>
          </p:cNvSpPr>
          <p:nvPr/>
        </p:nvSpPr>
        <p:spPr>
          <a:xfrm>
            <a:off x="-12601" y="6319153"/>
            <a:ext cx="393601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nl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287F234-DDD6-428C-AC65-A643DCD1FC43}" type="slidenum">
              <a:rPr lang="nl-BE" sz="750" smtClean="0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pPr algn="ctr"/>
              <a:t>‹N°›</a:t>
            </a:fld>
            <a:endParaRPr lang="nl-BE" sz="750">
              <a:solidFill>
                <a:schemeClr val="bg1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DA31638-8EE1-4F18-82E0-A1F536867C3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algn="l">
              <a:defRPr lang="nl-BE" sz="2100" b="0" i="0" u="none" strike="noStrike" cap="none" dirty="0">
                <a:solidFill>
                  <a:srgbClr val="C00000"/>
                </a:solidFill>
                <a:latin typeface="Segoe UI Semibold" panose="020B0702040204020203" pitchFamily="34" charset="0"/>
                <a:ea typeface="Segoe UI Semibold" panose="020B0702040204020203" pitchFamily="34" charset="0"/>
                <a:cs typeface="Segoe UI Semibold" panose="020B0702040204020203" pitchFamily="34" charset="0"/>
                <a:sym typeface="Montserrat"/>
              </a:defRPr>
            </a:lvl1pPr>
          </a:lstStyle>
          <a:p>
            <a:pPr marL="0" marR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</a:pPr>
            <a:r>
              <a:rPr lang="en-US"/>
              <a:t>Click to edit Master title style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6708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64A0F-48F4-444B-9248-E50842EF4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F07F5-FCB6-48AC-8E56-7D69C20FC4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mtClean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lang="en-US" smtClean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lang="en-US" smtClean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lang="en-US" smtClean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lang="nl-BE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>
              <a:buFont typeface="Montserrat" panose="00000500000000000000" pitchFamily="2" charset="0"/>
              <a:buChar char="▶"/>
            </a:pPr>
            <a:r>
              <a:rPr lang="en-US"/>
              <a:t>Click to edit Master text styles</a:t>
            </a:r>
          </a:p>
          <a:p>
            <a:pPr lvl="1">
              <a:buFont typeface="Montserrat" panose="00000500000000000000" pitchFamily="2" charset="0"/>
              <a:buChar char="▶"/>
            </a:pPr>
            <a:r>
              <a:rPr lang="en-US"/>
              <a:t>Second level</a:t>
            </a:r>
          </a:p>
          <a:p>
            <a:pPr lvl="2">
              <a:buFont typeface="Montserrat" panose="00000500000000000000" pitchFamily="2" charset="0"/>
              <a:buChar char="▶"/>
            </a:pPr>
            <a:r>
              <a:rPr lang="en-US"/>
              <a:t>Third level</a:t>
            </a:r>
          </a:p>
          <a:p>
            <a:pPr lvl="3">
              <a:buFont typeface="Montserrat" panose="00000500000000000000" pitchFamily="2" charset="0"/>
              <a:buChar char="▶"/>
            </a:pPr>
            <a:r>
              <a:rPr lang="en-US"/>
              <a:t>Fourth level</a:t>
            </a:r>
          </a:p>
          <a:p>
            <a:pPr lvl="4">
              <a:buFont typeface="Montserrat" panose="00000500000000000000" pitchFamily="2" charset="0"/>
              <a:buChar char="▶"/>
            </a:pPr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6DEDE2-F487-4C5F-BEF2-A247F7F5F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mtClean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lang="en-US" smtClean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lang="en-US" smtClean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lang="en-US" smtClean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lang="nl-BE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>
              <a:buFont typeface="Montserrat" panose="00000500000000000000" pitchFamily="2" charset="0"/>
              <a:buChar char="▶"/>
            </a:pPr>
            <a:r>
              <a:rPr lang="en-US"/>
              <a:t>Click to edit Master text styles</a:t>
            </a:r>
          </a:p>
          <a:p>
            <a:pPr lvl="1">
              <a:buFont typeface="Montserrat" panose="00000500000000000000" pitchFamily="2" charset="0"/>
              <a:buChar char="▶"/>
            </a:pPr>
            <a:r>
              <a:rPr lang="en-US"/>
              <a:t>Second level</a:t>
            </a:r>
          </a:p>
          <a:p>
            <a:pPr lvl="2">
              <a:buFont typeface="Montserrat" panose="00000500000000000000" pitchFamily="2" charset="0"/>
              <a:buChar char="▶"/>
            </a:pPr>
            <a:r>
              <a:rPr lang="en-US"/>
              <a:t>Third level</a:t>
            </a:r>
          </a:p>
          <a:p>
            <a:pPr lvl="3">
              <a:buFont typeface="Montserrat" panose="00000500000000000000" pitchFamily="2" charset="0"/>
              <a:buChar char="▶"/>
            </a:pPr>
            <a:r>
              <a:rPr lang="en-US"/>
              <a:t>Fourth level</a:t>
            </a:r>
          </a:p>
          <a:p>
            <a:pPr lvl="4">
              <a:buFont typeface="Montserrat" panose="00000500000000000000" pitchFamily="2" charset="0"/>
              <a:buChar char="▶"/>
            </a:pPr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68B1A9-AB9C-4396-AE1B-6F5B5D7C4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4B345B-C4A5-4E13-86BC-5269CB8C4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390529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BE"/>
              <a:t>Klik om de stijl te bewerken</a:t>
            </a:r>
            <a:endParaRPr lang="nl-BE" altLang="nl-BE"/>
          </a:p>
        </p:txBody>
      </p:sp>
      <p:sp>
        <p:nvSpPr>
          <p:cNvPr id="3075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BE"/>
              <a:t>Klik om de modelstijlen te bewerken</a:t>
            </a:r>
          </a:p>
          <a:p>
            <a:pPr lvl="1"/>
            <a:r>
              <a:rPr lang="nl-NL" altLang="nl-BE"/>
              <a:t>Tweede niveau</a:t>
            </a:r>
          </a:p>
          <a:p>
            <a:pPr lvl="2"/>
            <a:r>
              <a:rPr lang="nl-NL" altLang="nl-BE"/>
              <a:t>Derde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1554885" y="1"/>
            <a:ext cx="6371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baseline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4E207E-D31C-4266-AB3E-03E370028A78}" type="slidenum">
              <a:rPr lang="nl-BE"/>
              <a:pPr>
                <a:defRPr/>
              </a:pPr>
              <a:t>‹N°›</a:t>
            </a:fld>
            <a:endParaRPr lang="nl-BE"/>
          </a:p>
        </p:txBody>
      </p:sp>
      <p:pic>
        <p:nvPicPr>
          <p:cNvPr id="3077" name="Picture 9" descr="logoai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08734" y="6157914"/>
            <a:ext cx="1445684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Line 8"/>
          <p:cNvSpPr>
            <a:spLocks noChangeShapeType="1"/>
          </p:cNvSpPr>
          <p:nvPr/>
        </p:nvSpPr>
        <p:spPr bwMode="auto">
          <a:xfrm>
            <a:off x="527051" y="6381750"/>
            <a:ext cx="101092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nl-BE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527051" y="260350"/>
            <a:ext cx="11040533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0000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FF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FF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FF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FF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FF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FF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FF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FF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SzPct val="120000"/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71463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SzPct val="80000"/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00113" indent="-271463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SzPct val="60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rrow&#10;&#10;Description automatically generated">
            <a:extLst>
              <a:ext uri="{FF2B5EF4-FFF2-40B4-BE49-F238E27FC236}">
                <a16:creationId xmlns:a16="http://schemas.microsoft.com/office/drawing/2014/main" id="{8951F055-06A7-4E1A-B74C-2C889E44DE7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6315" y="4424680"/>
            <a:ext cx="1955687" cy="243332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DC1571-A2F2-468B-96A1-213E7A326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DC9B6F-E259-4078-90E9-57622A96E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buFont typeface="Montserrat" panose="00000500000000000000" pitchFamily="2" charset="0"/>
              <a:buChar char="▶"/>
            </a:pPr>
            <a:r>
              <a:rPr lang="fr-FR"/>
              <a:t>Cliquez pour modifier les styles du texte du masque</a:t>
            </a:r>
          </a:p>
          <a:p>
            <a:pPr lvl="1">
              <a:buFont typeface="Montserrat" panose="00000500000000000000" pitchFamily="2" charset="0"/>
              <a:buChar char="▶"/>
            </a:pPr>
            <a:r>
              <a:rPr lang="fr-FR"/>
              <a:t>Deuxième niveau</a:t>
            </a:r>
          </a:p>
          <a:p>
            <a:pPr lvl="2">
              <a:buFont typeface="Montserrat" panose="00000500000000000000" pitchFamily="2" charset="0"/>
              <a:buChar char="▶"/>
            </a:pPr>
            <a:r>
              <a:rPr lang="fr-FR"/>
              <a:t>Troisième niveau</a:t>
            </a:r>
          </a:p>
          <a:p>
            <a:pPr lvl="3">
              <a:buFont typeface="Montserrat" panose="00000500000000000000" pitchFamily="2" charset="0"/>
              <a:buChar char="▶"/>
            </a:pPr>
            <a:r>
              <a:rPr lang="fr-FR"/>
              <a:t>Quatrième niveau</a:t>
            </a:r>
          </a:p>
          <a:p>
            <a:pPr lvl="4">
              <a:buFont typeface="Montserrat" panose="00000500000000000000" pitchFamily="2" charset="0"/>
              <a:buChar char="▶"/>
            </a:pPr>
            <a:r>
              <a:rPr lang="fr-FR"/>
              <a:t>Cinquième niveau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5169A-A38E-41D8-9F2B-38EB181126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808B9-DA02-4099-AF04-69AA72BFE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63804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endParaRPr lang="nl-BE"/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39D3BF4D-B787-448D-8B04-F861D7385348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90000"/>
          </a:blip>
          <a:stretch>
            <a:fillRect/>
          </a:stretch>
        </p:blipFill>
        <p:spPr>
          <a:xfrm>
            <a:off x="10782493" y="5777010"/>
            <a:ext cx="799907" cy="799906"/>
          </a:xfrm>
          <a:prstGeom prst="rect">
            <a:avLst/>
          </a:prstGeom>
        </p:spPr>
      </p:pic>
      <p:sp>
        <p:nvSpPr>
          <p:cNvPr id="9" name="Google Shape;376;p8">
            <a:extLst>
              <a:ext uri="{FF2B5EF4-FFF2-40B4-BE49-F238E27FC236}">
                <a16:creationId xmlns:a16="http://schemas.microsoft.com/office/drawing/2014/main" id="{549F5DB7-CE08-47D9-A795-13D237B94C34}"/>
              </a:ext>
            </a:extLst>
          </p:cNvPr>
          <p:cNvSpPr/>
          <p:nvPr/>
        </p:nvSpPr>
        <p:spPr>
          <a:xfrm rot="5400000">
            <a:off x="-111875" y="6209080"/>
            <a:ext cx="757349" cy="558800"/>
          </a:xfrm>
          <a:prstGeom prst="triangle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rgbClr val="FFFFFF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A14A485A-8420-45BE-9CC5-4D9E4F603A6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97877"/>
            <a:ext cx="1524003" cy="1828804"/>
          </a:xfrm>
          <a:prstGeom prst="rect">
            <a:avLst/>
          </a:prstGeom>
          <a:effectLst>
            <a:softEdge rad="0"/>
          </a:effectLst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C69294A-94D7-4917-887C-E0FD8E7ECE31}"/>
              </a:ext>
            </a:extLst>
          </p:cNvPr>
          <p:cNvSpPr txBox="1">
            <a:spLocks/>
          </p:cNvSpPr>
          <p:nvPr/>
        </p:nvSpPr>
        <p:spPr>
          <a:xfrm>
            <a:off x="-12601" y="6299201"/>
            <a:ext cx="393601" cy="38507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nl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287F234-DDD6-428C-AC65-A643DCD1FC43}" type="slidenum">
              <a:rPr lang="nl-BE" sz="750" smtClean="0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pPr algn="ctr"/>
              <a:t>‹N°›</a:t>
            </a:fld>
            <a:endParaRPr lang="nl-BE" sz="750">
              <a:solidFill>
                <a:schemeClr val="bg1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</p:sldLayoutIdLst>
  <p:hf sldNum="0"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100" b="0" kern="1200">
          <a:solidFill>
            <a:schemeClr val="accent5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Char char="•"/>
        <a:defRPr lang="en-US" sz="2100" kern="1200" dirty="0" smtClean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375"/>
        </a:spcBef>
        <a:buFont typeface="Montserrat" panose="00000500000000000000" pitchFamily="2" charset="0"/>
        <a:buChar char="▷"/>
        <a:defRPr lang="en-US" sz="1800" kern="1200" dirty="0" smtClean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lang="en-US" sz="1500" kern="1200" dirty="0" smtClean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lang="en-US" sz="1350" kern="1200" dirty="0" smtClean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lang="nl-BE" sz="1350" kern="1200" dirty="0" smtClean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F4ECDD-F02A-945B-8E02-4092E06F11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8465" y="2128950"/>
            <a:ext cx="8286135" cy="2600100"/>
          </a:xfrm>
          <a:solidFill>
            <a:schemeClr val="bg1"/>
          </a:solidFill>
        </p:spPr>
        <p:txBody>
          <a:bodyPr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fr-BE" sz="2400" dirty="0">
                <a:solidFill>
                  <a:schemeClr val="accent1"/>
                </a:solidFill>
                <a:latin typeface="Corbel"/>
              </a:rPr>
              <a:t>Les violences policières, symbole de la complexité du contrôle du fonctionnement des services de police.</a:t>
            </a:r>
            <a:br>
              <a:rPr lang="fr-BE" sz="2400" dirty="0">
                <a:solidFill>
                  <a:schemeClr val="accent1"/>
                </a:solidFill>
                <a:latin typeface="Corbel"/>
              </a:rPr>
            </a:br>
            <a:br>
              <a:rPr lang="fr-BE" sz="2400" dirty="0">
                <a:solidFill>
                  <a:schemeClr val="accent1"/>
                </a:solidFill>
                <a:latin typeface="Corbel"/>
              </a:rPr>
            </a:br>
            <a:r>
              <a:rPr lang="fr-BE" sz="2000" dirty="0">
                <a:solidFill>
                  <a:schemeClr val="accent1"/>
                </a:solidFill>
                <a:latin typeface="Corbel"/>
              </a:rPr>
              <a:t>L’approche de l’Inspection générale de la police fédérale et de la police locale (AIG)</a:t>
            </a:r>
            <a:endParaRPr lang="fr-BE" sz="2400" dirty="0">
              <a:solidFill>
                <a:schemeClr val="accent1"/>
              </a:solidFill>
              <a:latin typeface="Corbel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C016226-4E68-FD6E-63D1-CC77180A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0187" y="5250425"/>
            <a:ext cx="3844413" cy="884903"/>
          </a:xfrm>
        </p:spPr>
        <p:txBody>
          <a:bodyPr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fr-BE" sz="1800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  <a:cs typeface="+mn-cs"/>
              </a:rPr>
              <a:t>Frédéric Dauphin</a:t>
            </a:r>
          </a:p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fr-BE" sz="1800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  <a:cs typeface="+mn-cs"/>
              </a:rPr>
              <a:t>21 Novembre</a:t>
            </a:r>
            <a:r>
              <a:rPr lang="fr-BE" sz="2400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  <a:cs typeface="+mn-cs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249486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11DAD-2047-7656-EEB1-E43894CC3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EE62F-09E2-F890-0F69-66DE7B258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1"/>
            <a:ext cx="10203426" cy="458492"/>
          </a:xfrm>
        </p:spPr>
        <p:txBody>
          <a:bodyPr>
            <a:normAutofit/>
          </a:bodyPr>
          <a:lstStyle/>
          <a:p>
            <a:r>
              <a:rPr lang="fr-BE" sz="2000" dirty="0"/>
              <a:t>AIG : Inspecter = construire une approche de la violence </a:t>
            </a:r>
            <a:endParaRPr lang="nl-BE" sz="20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109B17-C5EE-429D-184B-5B05D1EF4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Novembre</a:t>
            </a:r>
            <a:r>
              <a:rPr kumimoji="0" lang="nl-B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 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43D0F9-1997-707C-026D-22D3B17FE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GREPEC –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Violences</a:t>
            </a: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policières</a:t>
            </a:r>
            <a:endParaRPr kumimoji="0" lang="nl-BE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 panose="020B0502040204020203" pitchFamily="34" charset="0"/>
              <a:ea typeface="+mn-ea"/>
              <a:cs typeface="Segoe UI Light" panose="020B0502040204020203" pitchFamily="34" charset="0"/>
            </a:endParaRPr>
          </a:p>
        </p:txBody>
      </p:sp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F9E721A3-BDC8-3168-FBF9-0F8FB26F52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516762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1373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DE26E0-192C-F7F8-E394-ECCF1A1A9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79DD8-7C93-8683-0C71-706799DA7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1"/>
            <a:ext cx="10203426" cy="458492"/>
          </a:xfrm>
        </p:spPr>
        <p:txBody>
          <a:bodyPr>
            <a:normAutofit/>
          </a:bodyPr>
          <a:lstStyle/>
          <a:p>
            <a:r>
              <a:rPr lang="fr-BE" sz="2000" dirty="0"/>
              <a:t>AIG : en toute transparence …</a:t>
            </a:r>
            <a:endParaRPr lang="nl-BE" sz="20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38BB37-F833-CDF1-29E5-31D8A052C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Novembre</a:t>
            </a:r>
            <a:r>
              <a:rPr kumimoji="0" lang="nl-B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 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6C2B1E-81BD-80A7-E8B7-BA81ADE28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GREPEC –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Violences</a:t>
            </a: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policières</a:t>
            </a:r>
            <a:endParaRPr kumimoji="0" lang="nl-BE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 panose="020B0502040204020203" pitchFamily="34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B362A3F-A1B5-B39C-7608-27061DC103B9}"/>
              </a:ext>
            </a:extLst>
          </p:cNvPr>
          <p:cNvSpPr txBox="1"/>
          <p:nvPr/>
        </p:nvSpPr>
        <p:spPr>
          <a:xfrm>
            <a:off x="1052051" y="1227434"/>
            <a:ext cx="843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L’activité d’audit, d’inspection et d’analyse peut-elle porter sur les violences policières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88BE036-EF83-EB53-7ECA-28A4BD1AE565}"/>
              </a:ext>
            </a:extLst>
          </p:cNvPr>
          <p:cNvSpPr txBox="1"/>
          <p:nvPr/>
        </p:nvSpPr>
        <p:spPr>
          <a:xfrm>
            <a:off x="1052051" y="1768768"/>
            <a:ext cx="6656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B050"/>
                </a:solidFill>
              </a:rPr>
              <a:t>Oui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DB43DE7-DD02-900E-5640-0DBF1E8CDD1D}"/>
              </a:ext>
            </a:extLst>
          </p:cNvPr>
          <p:cNvSpPr txBox="1"/>
          <p:nvPr/>
        </p:nvSpPr>
        <p:spPr>
          <a:xfrm>
            <a:off x="1052051" y="2310102"/>
            <a:ext cx="8436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L’AIG a-t-elle défini et mis en œuvre </a:t>
            </a:r>
            <a:r>
              <a:rPr lang="fr-FR" b="1" dirty="0">
                <a:solidFill>
                  <a:schemeClr val="accent2">
                    <a:lumMod val="50000"/>
                  </a:schemeClr>
                </a:solidFill>
              </a:rPr>
              <a:t>un programme d’audit et d’inspection </a:t>
            </a:r>
            <a:r>
              <a:rPr lang="fr-FR" dirty="0"/>
              <a:t>et d’analyse portant sur les violences policières ?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29C8884-1908-E3AA-F2AE-EC3722CFD11C}"/>
              </a:ext>
            </a:extLst>
          </p:cNvPr>
          <p:cNvSpPr txBox="1"/>
          <p:nvPr/>
        </p:nvSpPr>
        <p:spPr>
          <a:xfrm>
            <a:off x="1052051" y="3135082"/>
            <a:ext cx="8111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Non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2FE3AF0-C83A-EA72-AC55-F33F63C5D103}"/>
              </a:ext>
            </a:extLst>
          </p:cNvPr>
          <p:cNvSpPr txBox="1"/>
          <p:nvPr/>
        </p:nvSpPr>
        <p:spPr>
          <a:xfrm>
            <a:off x="1052051" y="4448706"/>
            <a:ext cx="8111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C000"/>
                </a:solidFill>
              </a:rPr>
              <a:t>Nous développons une approche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4CD3531-70BC-913D-2B3F-5861A320D60F}"/>
              </a:ext>
            </a:extLst>
          </p:cNvPr>
          <p:cNvSpPr txBox="1"/>
          <p:nvPr/>
        </p:nvSpPr>
        <p:spPr>
          <a:xfrm>
            <a:off x="1052050" y="3653395"/>
            <a:ext cx="843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futur ?</a:t>
            </a:r>
          </a:p>
        </p:txBody>
      </p:sp>
    </p:spTree>
    <p:extLst>
      <p:ext uri="{BB962C8B-B14F-4D97-AF65-F5344CB8AC3E}">
        <p14:creationId xmlns:p14="http://schemas.microsoft.com/office/powerpoint/2010/main" val="2252649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4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22A71-C57F-6CBA-2B61-B57D0E7319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9E284-58D7-2866-B945-5DCCE8928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Novembre</a:t>
            </a: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 2025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11B66CA-444C-D86C-CD2B-7640276E45B0}"/>
              </a:ext>
            </a:extLst>
          </p:cNvPr>
          <p:cNvSpPr txBox="1"/>
          <p:nvPr/>
        </p:nvSpPr>
        <p:spPr>
          <a:xfrm>
            <a:off x="4859215" y="2321004"/>
            <a:ext cx="304381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>
                <a:solidFill>
                  <a:srgbClr val="002060"/>
                </a:solidFill>
              </a:rPr>
              <a:t>MERCI</a:t>
            </a:r>
          </a:p>
        </p:txBody>
      </p:sp>
    </p:spTree>
    <p:extLst>
      <p:ext uri="{BB962C8B-B14F-4D97-AF65-F5344CB8AC3E}">
        <p14:creationId xmlns:p14="http://schemas.microsoft.com/office/powerpoint/2010/main" val="20683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F0EBE-4CFD-1061-2041-8DF7F00E1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C8BAC-DDFD-3595-22F0-BDF3BED95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153"/>
            <a:ext cx="10515600" cy="799609"/>
          </a:xfrm>
        </p:spPr>
        <p:txBody>
          <a:bodyPr>
            <a:normAutofit/>
          </a:bodyPr>
          <a:lstStyle/>
          <a:p>
            <a:r>
              <a:rPr lang="fr-BE" sz="2000" dirty="0"/>
              <a:t>Exemple - Cadre de référence (Manifestation)</a:t>
            </a:r>
            <a:endParaRPr lang="nl-BE" sz="20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E20FC-D1F7-B4ED-781A-E80EDBED4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Novembre</a:t>
            </a: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 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28AE2B-745D-9063-AC52-6FD2A47D2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GREPEC – </a:t>
            </a:r>
            <a:r>
              <a:rPr kumimoji="0" lang="nl-BE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Violences</a:t>
            </a:r>
            <a:r>
              <a:rPr kumimoji="0" lang="nl-B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 </a:t>
            </a:r>
            <a:r>
              <a:rPr kumimoji="0" lang="nl-BE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policières</a:t>
            </a:r>
            <a:endParaRPr kumimoji="0" lang="nl-BE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 panose="020B0502040204020203" pitchFamily="34" charset="0"/>
              <a:ea typeface="+mn-ea"/>
              <a:cs typeface="Segoe UI Light" panose="020B0502040204020203" pitchFamily="34" charset="0"/>
            </a:endParaRPr>
          </a:p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nl-BE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E09888D9-0A70-8FD8-1AA3-4771E67B51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4852743"/>
              </p:ext>
            </p:extLst>
          </p:nvPr>
        </p:nvGraphicFramePr>
        <p:xfrm>
          <a:off x="838200" y="1386347"/>
          <a:ext cx="8066314" cy="4226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312F7646-03E7-8E39-72E7-38AF09FD0217}"/>
              </a:ext>
            </a:extLst>
          </p:cNvPr>
          <p:cNvSpPr txBox="1"/>
          <p:nvPr/>
        </p:nvSpPr>
        <p:spPr>
          <a:xfrm>
            <a:off x="838200" y="842762"/>
            <a:ext cx="9849465" cy="3693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/>
              <a:t>Droits humains et libertés fondamentales (Finalité)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35808C9-863B-34E6-7EC9-959442CB9B3B}"/>
              </a:ext>
            </a:extLst>
          </p:cNvPr>
          <p:cNvSpPr txBox="1"/>
          <p:nvPr/>
        </p:nvSpPr>
        <p:spPr>
          <a:xfrm>
            <a:off x="838200" y="5862838"/>
            <a:ext cx="984946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>
                <a:solidFill>
                  <a:srgbClr val="C00000"/>
                </a:solidFill>
              </a:rPr>
              <a:t>Dispositif de maitrise (CP3)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7BE877-A141-9584-3870-083B6109BB2F}"/>
              </a:ext>
            </a:extLst>
          </p:cNvPr>
          <p:cNvSpPr/>
          <p:nvPr/>
        </p:nvSpPr>
        <p:spPr>
          <a:xfrm>
            <a:off x="9884229" y="1386347"/>
            <a:ext cx="803436" cy="42269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/>
              <a:t>Cycle de gestion de l’événement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B0A4FE-9B7C-8474-DA7F-1478D1066EB9}"/>
              </a:ext>
            </a:extLst>
          </p:cNvPr>
          <p:cNvSpPr/>
          <p:nvPr/>
        </p:nvSpPr>
        <p:spPr>
          <a:xfrm>
            <a:off x="8992653" y="1386346"/>
            <a:ext cx="803436" cy="42269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/>
              <a:t>Approche et processus GNEP </a:t>
            </a:r>
          </a:p>
        </p:txBody>
      </p:sp>
    </p:spTree>
    <p:extLst>
      <p:ext uri="{BB962C8B-B14F-4D97-AF65-F5344CB8AC3E}">
        <p14:creationId xmlns:p14="http://schemas.microsoft.com/office/powerpoint/2010/main" val="236739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4" grpId="0" animBg="1"/>
      <p:bldP spid="9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7E70E-91E5-5481-8EEA-2BBD188BA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44195-B82F-40A6-5E77-4183256E8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153"/>
            <a:ext cx="10515600" cy="799609"/>
          </a:xfrm>
        </p:spPr>
        <p:txBody>
          <a:bodyPr>
            <a:normAutofit/>
          </a:bodyPr>
          <a:lstStyle/>
          <a:p>
            <a:r>
              <a:rPr lang="fr-BE" sz="2000" dirty="0"/>
              <a:t>Approche AIG – Exemple</a:t>
            </a:r>
            <a:endParaRPr lang="nl-BE" sz="20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83CA49-FB2C-DB98-49E8-C6090520C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Novembre</a:t>
            </a: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 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BB8236-71CD-BDDF-1829-DF635A4D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GREPEC – </a:t>
            </a:r>
            <a:r>
              <a:rPr kumimoji="0" lang="nl-BE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Violences</a:t>
            </a:r>
            <a:r>
              <a:rPr kumimoji="0" lang="nl-B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 </a:t>
            </a:r>
            <a:r>
              <a:rPr kumimoji="0" lang="nl-BE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policières</a:t>
            </a:r>
            <a:endParaRPr kumimoji="0" lang="nl-BE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 panose="020B0502040204020203" pitchFamily="34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B0032CD-7128-409B-6404-213226750FB1}"/>
              </a:ext>
            </a:extLst>
          </p:cNvPr>
          <p:cNvSpPr txBox="1"/>
          <p:nvPr/>
        </p:nvSpPr>
        <p:spPr>
          <a:xfrm>
            <a:off x="1917845" y="2568716"/>
            <a:ext cx="7946682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/>
              <a:t>Analyse de risque intégrée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2D23BAD-16C5-D01D-1125-9DF179C50677}"/>
              </a:ext>
            </a:extLst>
          </p:cNvPr>
          <p:cNvSpPr txBox="1"/>
          <p:nvPr/>
        </p:nvSpPr>
        <p:spPr>
          <a:xfrm>
            <a:off x="1947717" y="3714836"/>
            <a:ext cx="7902428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/>
              <a:t>Briefing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1EE86BB-89DF-53D3-4FDB-A4BC5C2D1411}"/>
              </a:ext>
            </a:extLst>
          </p:cNvPr>
          <p:cNvSpPr txBox="1"/>
          <p:nvPr/>
        </p:nvSpPr>
        <p:spPr>
          <a:xfrm>
            <a:off x="1917846" y="2045323"/>
            <a:ext cx="2255816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Formation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69989E7-941F-3CBC-599F-166431EEBBE0}"/>
              </a:ext>
            </a:extLst>
          </p:cNvPr>
          <p:cNvSpPr txBox="1"/>
          <p:nvPr/>
        </p:nvSpPr>
        <p:spPr>
          <a:xfrm>
            <a:off x="4504762" y="2030191"/>
            <a:ext cx="2809240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Entrainement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0E9C2B5-B541-A91E-1D1D-399B852FFE92}"/>
              </a:ext>
            </a:extLst>
          </p:cNvPr>
          <p:cNvSpPr txBox="1"/>
          <p:nvPr/>
        </p:nvSpPr>
        <p:spPr>
          <a:xfrm>
            <a:off x="1962097" y="5126406"/>
            <a:ext cx="7902428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/>
              <a:t>Mécanisme de solidarité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F6A8C4E-2700-2494-96B7-F9F60BE4E0C5}"/>
              </a:ext>
            </a:extLst>
          </p:cNvPr>
          <p:cNvSpPr txBox="1"/>
          <p:nvPr/>
        </p:nvSpPr>
        <p:spPr>
          <a:xfrm>
            <a:off x="1935871" y="3182227"/>
            <a:ext cx="7928656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/>
              <a:t>Ordre d’opération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F32AC711-8D24-9EF7-D02F-E43DE6A212F7}"/>
              </a:ext>
            </a:extLst>
          </p:cNvPr>
          <p:cNvSpPr txBox="1"/>
          <p:nvPr/>
        </p:nvSpPr>
        <p:spPr>
          <a:xfrm>
            <a:off x="7594305" y="2029486"/>
            <a:ext cx="2270223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/>
              <a:t>Equipement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1F20F62-E20C-FB1A-EBC1-696DC41491B2}"/>
              </a:ext>
            </a:extLst>
          </p:cNvPr>
          <p:cNvSpPr txBox="1"/>
          <p:nvPr/>
        </p:nvSpPr>
        <p:spPr>
          <a:xfrm>
            <a:off x="7614403" y="4232022"/>
            <a:ext cx="2235742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/>
              <a:t>Carnet de campagne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D6CFF69-7F96-378F-098A-9F527F649FE0}"/>
              </a:ext>
            </a:extLst>
          </p:cNvPr>
          <p:cNvSpPr txBox="1"/>
          <p:nvPr/>
        </p:nvSpPr>
        <p:spPr>
          <a:xfrm>
            <a:off x="4419600" y="4243868"/>
            <a:ext cx="2809240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Procédés tactiques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E4E53C4-28D3-304A-3CC7-6C3777851C57}"/>
              </a:ext>
            </a:extLst>
          </p:cNvPr>
          <p:cNvSpPr txBox="1"/>
          <p:nvPr/>
        </p:nvSpPr>
        <p:spPr>
          <a:xfrm>
            <a:off x="1935871" y="4233594"/>
            <a:ext cx="2081812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Seuils de tolérance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C5B249-527F-4939-E55E-21E6A5D1925D}"/>
              </a:ext>
            </a:extLst>
          </p:cNvPr>
          <p:cNvSpPr/>
          <p:nvPr/>
        </p:nvSpPr>
        <p:spPr>
          <a:xfrm>
            <a:off x="1087120" y="842762"/>
            <a:ext cx="9677204" cy="38300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Points de contrôle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B756E1A-1D33-69AB-204C-4CE270F348AE}"/>
              </a:ext>
            </a:extLst>
          </p:cNvPr>
          <p:cNvSpPr/>
          <p:nvPr/>
        </p:nvSpPr>
        <p:spPr>
          <a:xfrm>
            <a:off x="10073835" y="1436672"/>
            <a:ext cx="690489" cy="470012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fr-FR"/>
              <a:t>Dispositif de maitrise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32FA0C-BC3E-2E86-9B05-38AFB42C124F}"/>
              </a:ext>
            </a:extLst>
          </p:cNvPr>
          <p:cNvSpPr/>
          <p:nvPr/>
        </p:nvSpPr>
        <p:spPr>
          <a:xfrm>
            <a:off x="1095326" y="1436672"/>
            <a:ext cx="690489" cy="468324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/>
              <a:t>Approche organisationnelle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0C9C085-9587-3BF1-975A-3C1112142B14}"/>
              </a:ext>
            </a:extLst>
          </p:cNvPr>
          <p:cNvSpPr/>
          <p:nvPr/>
        </p:nvSpPr>
        <p:spPr>
          <a:xfrm>
            <a:off x="1917845" y="1436672"/>
            <a:ext cx="7946683" cy="45137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Processus GNEP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2997F42-DE3D-4310-A5A6-56CA89DEFCCA}"/>
              </a:ext>
            </a:extLst>
          </p:cNvPr>
          <p:cNvSpPr/>
          <p:nvPr/>
        </p:nvSpPr>
        <p:spPr>
          <a:xfrm>
            <a:off x="1936040" y="5619894"/>
            <a:ext cx="7946683" cy="45137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Flux d’information et de communication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A9A6D561-8D78-634E-9D01-EE6AB4CF3049}"/>
              </a:ext>
            </a:extLst>
          </p:cNvPr>
          <p:cNvSpPr txBox="1"/>
          <p:nvPr/>
        </p:nvSpPr>
        <p:spPr>
          <a:xfrm>
            <a:off x="1935870" y="4687913"/>
            <a:ext cx="7928655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/>
              <a:t>Débriefing</a:t>
            </a:r>
          </a:p>
        </p:txBody>
      </p:sp>
    </p:spTree>
    <p:extLst>
      <p:ext uri="{BB962C8B-B14F-4D97-AF65-F5344CB8AC3E}">
        <p14:creationId xmlns:p14="http://schemas.microsoft.com/office/powerpoint/2010/main" val="3601856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4" grpId="0" animBg="1"/>
      <p:bldP spid="8" grpId="0" animBg="1"/>
      <p:bldP spid="13" grpId="0" animBg="1"/>
      <p:bldP spid="22" grpId="0" animBg="1"/>
      <p:bldP spid="23" grpId="0" animBg="1"/>
      <p:bldP spid="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BF5B9-CF1E-3DE5-5A53-417ABD316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A96E2-C2B7-02AB-BB4D-F7122C7AC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1"/>
            <a:ext cx="10203426" cy="458492"/>
          </a:xfrm>
        </p:spPr>
        <p:txBody>
          <a:bodyPr>
            <a:normAutofit/>
          </a:bodyPr>
          <a:lstStyle/>
          <a:p>
            <a:r>
              <a:rPr lang="fr-BE" sz="2000" dirty="0"/>
              <a:t>AIG : Exemple </a:t>
            </a:r>
            <a:endParaRPr lang="nl-BE" sz="20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BABF64-B834-5C02-9DA0-BA8F3588A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Novembre</a:t>
            </a:r>
            <a:r>
              <a:rPr kumimoji="0" lang="nl-B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 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A1862-78F9-6B33-1D5C-3A370B443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GREPEC –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Violences</a:t>
            </a: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policières</a:t>
            </a:r>
            <a:endParaRPr kumimoji="0" lang="nl-BE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 panose="020B0502040204020203" pitchFamily="34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337F4EF-5E25-C29E-D06B-D30430E8571C}"/>
              </a:ext>
            </a:extLst>
          </p:cNvPr>
          <p:cNvSpPr txBox="1"/>
          <p:nvPr/>
        </p:nvSpPr>
        <p:spPr>
          <a:xfrm>
            <a:off x="1161612" y="905118"/>
            <a:ext cx="4161502" cy="1015663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Manifestation espace public</a:t>
            </a:r>
          </a:p>
          <a:p>
            <a:endParaRPr lang="fr-FR" sz="2000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000" dirty="0"/>
              <a:t>Incidents (FN303, arroseuses, Gaz)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115AB32-FCED-F8BD-1E61-EDD169F3A445}"/>
              </a:ext>
            </a:extLst>
          </p:cNvPr>
          <p:cNvSpPr txBox="1"/>
          <p:nvPr/>
        </p:nvSpPr>
        <p:spPr>
          <a:xfrm>
            <a:off x="6379754" y="905118"/>
            <a:ext cx="4161502" cy="255454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Analyser</a:t>
            </a:r>
          </a:p>
          <a:p>
            <a:endParaRPr lang="fr-FR" sz="2000" b="1" dirty="0"/>
          </a:p>
          <a:p>
            <a:r>
              <a:rPr lang="fr-FR" sz="2000" i="1" dirty="0"/>
              <a:t>Liens entre cadre de référence et les attitudes et comportement ? (</a:t>
            </a:r>
            <a:r>
              <a:rPr lang="fr-FR" sz="2000" b="1" i="1" dirty="0">
                <a:solidFill>
                  <a:srgbClr val="FF0000"/>
                </a:solidFill>
              </a:rPr>
              <a:t>culture professionnelle</a:t>
            </a:r>
            <a:r>
              <a:rPr lang="fr-FR" sz="2000" i="1" dirty="0"/>
              <a:t>)</a:t>
            </a:r>
          </a:p>
          <a:p>
            <a:endParaRPr lang="fr-FR" sz="20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000" dirty="0"/>
              <a:t>Phase de préparation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000" dirty="0"/>
              <a:t>Phase d’exécution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D8EB2AC-B2F4-0022-16FC-5EE0C10A58BC}"/>
              </a:ext>
            </a:extLst>
          </p:cNvPr>
          <p:cNvSpPr txBox="1"/>
          <p:nvPr/>
        </p:nvSpPr>
        <p:spPr>
          <a:xfrm>
            <a:off x="1161612" y="2228557"/>
            <a:ext cx="4161502" cy="4093428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Constats</a:t>
            </a:r>
          </a:p>
          <a:p>
            <a:endParaRPr lang="fr-FR" sz="20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000" dirty="0"/>
              <a:t>Formation (base/continuée)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000" dirty="0"/>
              <a:t>Méthodes et tactiques d’intervention (efficience/efficacité …mais perte de sens)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000" dirty="0"/>
              <a:t>Structure de commandement</a:t>
            </a:r>
          </a:p>
          <a:p>
            <a:endParaRPr lang="fr-FR" sz="2000" dirty="0"/>
          </a:p>
          <a:p>
            <a:r>
              <a:rPr lang="fr-FR" sz="2000" i="1" dirty="0">
                <a:solidFill>
                  <a:srgbClr val="C00000"/>
                </a:solidFill>
              </a:rPr>
              <a:t>Police a créé les conditions des incidents ?</a:t>
            </a:r>
          </a:p>
          <a:p>
            <a:r>
              <a:rPr lang="fr-FR" sz="2000" i="1" dirty="0">
                <a:solidFill>
                  <a:srgbClr val="C00000"/>
                </a:solidFill>
              </a:rPr>
              <a:t>Cadre de référence est-il compris et maitrisé ?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AFD7AF1-60FD-C9BF-06BB-53A78D5D5599}"/>
              </a:ext>
            </a:extLst>
          </p:cNvPr>
          <p:cNvSpPr txBox="1"/>
          <p:nvPr/>
        </p:nvSpPr>
        <p:spPr>
          <a:xfrm>
            <a:off x="6096000" y="4107257"/>
            <a:ext cx="5609677" cy="1631216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Recommandations</a:t>
            </a:r>
          </a:p>
          <a:p>
            <a:endParaRPr lang="fr-FR" sz="20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000" dirty="0"/>
              <a:t>Former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000" dirty="0"/>
              <a:t>Comprendre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000" dirty="0"/>
              <a:t>Anticiper (se préparer)</a:t>
            </a:r>
          </a:p>
        </p:txBody>
      </p:sp>
    </p:spTree>
    <p:extLst>
      <p:ext uri="{BB962C8B-B14F-4D97-AF65-F5344CB8AC3E}">
        <p14:creationId xmlns:p14="http://schemas.microsoft.com/office/powerpoint/2010/main" val="300951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FE63D-2885-6A3C-ED71-8714B8BDC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211F3B-8737-DE36-47FD-09C65D201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Novembre</a:t>
            </a:r>
            <a:r>
              <a:rPr kumimoji="0" lang="nl-B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 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CC822-B21D-0A06-D178-10F851B26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GREPEC –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Violences</a:t>
            </a: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policières</a:t>
            </a:r>
            <a:endParaRPr kumimoji="0" lang="nl-BE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 panose="020B0502040204020203" pitchFamily="34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840B962B-D8C5-B17C-AC18-66A7C673761C}"/>
              </a:ext>
            </a:extLst>
          </p:cNvPr>
          <p:cNvSpPr txBox="1"/>
          <p:nvPr/>
        </p:nvSpPr>
        <p:spPr>
          <a:xfrm>
            <a:off x="838200" y="1209367"/>
            <a:ext cx="3610897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Fonction de police en démocratie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1419D96-CAF2-12EE-43D5-EB48A30DE560}"/>
              </a:ext>
            </a:extLst>
          </p:cNvPr>
          <p:cNvSpPr txBox="1"/>
          <p:nvPr/>
        </p:nvSpPr>
        <p:spPr>
          <a:xfrm>
            <a:off x="6582697" y="1241010"/>
            <a:ext cx="5145056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Contrôle du fonctionnement des services de police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42DF8B2-F8C2-B3D4-AB96-67AE8BCCE8A7}"/>
              </a:ext>
            </a:extLst>
          </p:cNvPr>
          <p:cNvSpPr txBox="1"/>
          <p:nvPr/>
        </p:nvSpPr>
        <p:spPr>
          <a:xfrm>
            <a:off x="4240899" y="4695685"/>
            <a:ext cx="2743200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Violences policières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D2D59CD5-F1C5-6335-787E-2FAF4E7DE4F1}"/>
              </a:ext>
            </a:extLst>
          </p:cNvPr>
          <p:cNvSpPr txBox="1"/>
          <p:nvPr/>
        </p:nvSpPr>
        <p:spPr>
          <a:xfrm>
            <a:off x="4144297" y="2212456"/>
            <a:ext cx="2743200" cy="369332"/>
          </a:xfrm>
          <a:prstGeom prst="rect">
            <a:avLst/>
          </a:prstGeom>
          <a:solidFill>
            <a:srgbClr val="FFC0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Organisation/individu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ADEAA733-71EB-563D-EABF-1A3DB323348E}"/>
              </a:ext>
            </a:extLst>
          </p:cNvPr>
          <p:cNvSpPr txBox="1"/>
          <p:nvPr/>
        </p:nvSpPr>
        <p:spPr>
          <a:xfrm>
            <a:off x="3996158" y="2943627"/>
            <a:ext cx="3232682" cy="369332"/>
          </a:xfrm>
          <a:prstGeom prst="rect">
            <a:avLst/>
          </a:prstGeom>
          <a:solidFill>
            <a:srgbClr val="FFC0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Culture/comportement-attitude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72D66F12-79D0-7EB1-A687-8CEEC64F07B1}"/>
              </a:ext>
            </a:extLst>
          </p:cNvPr>
          <p:cNvSpPr txBox="1"/>
          <p:nvPr/>
        </p:nvSpPr>
        <p:spPr>
          <a:xfrm>
            <a:off x="4240899" y="3674798"/>
            <a:ext cx="2743200" cy="369332"/>
          </a:xfrm>
          <a:prstGeom prst="rect">
            <a:avLst/>
          </a:prstGeom>
          <a:solidFill>
            <a:srgbClr val="FFC0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Phénomène/fait</a:t>
            </a:r>
          </a:p>
        </p:txBody>
      </p:sp>
      <p:sp>
        <p:nvSpPr>
          <p:cNvPr id="32" name="Flèche : double flèche horizontale 31">
            <a:extLst>
              <a:ext uri="{FF2B5EF4-FFF2-40B4-BE49-F238E27FC236}">
                <a16:creationId xmlns:a16="http://schemas.microsoft.com/office/drawing/2014/main" id="{D2DADAA0-EA9E-1D89-1C33-93A969630C6D}"/>
              </a:ext>
            </a:extLst>
          </p:cNvPr>
          <p:cNvSpPr/>
          <p:nvPr/>
        </p:nvSpPr>
        <p:spPr>
          <a:xfrm>
            <a:off x="4935794" y="1241010"/>
            <a:ext cx="1160206" cy="306045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Flèche : angle droit à deux pointes 32">
            <a:extLst>
              <a:ext uri="{FF2B5EF4-FFF2-40B4-BE49-F238E27FC236}">
                <a16:creationId xmlns:a16="http://schemas.microsoft.com/office/drawing/2014/main" id="{F9C3C883-EB46-B0F1-8F74-1472C063996C}"/>
              </a:ext>
            </a:extLst>
          </p:cNvPr>
          <p:cNvSpPr/>
          <p:nvPr/>
        </p:nvSpPr>
        <p:spPr>
          <a:xfrm>
            <a:off x="7934632" y="1858297"/>
            <a:ext cx="570271" cy="3206720"/>
          </a:xfrm>
          <a:prstGeom prst="left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Flèche : angle droit à deux pointes 35">
            <a:extLst>
              <a:ext uri="{FF2B5EF4-FFF2-40B4-BE49-F238E27FC236}">
                <a16:creationId xmlns:a16="http://schemas.microsoft.com/office/drawing/2014/main" id="{5E0770E4-7CD8-0834-56AA-641B286F9DDC}"/>
              </a:ext>
            </a:extLst>
          </p:cNvPr>
          <p:cNvSpPr/>
          <p:nvPr/>
        </p:nvSpPr>
        <p:spPr>
          <a:xfrm rot="5400000">
            <a:off x="1216742" y="3193027"/>
            <a:ext cx="3239729" cy="570271"/>
          </a:xfrm>
          <a:prstGeom prst="left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663CD886-1EEB-6325-641F-EC8B078E2218}"/>
              </a:ext>
            </a:extLst>
          </p:cNvPr>
          <p:cNvSpPr txBox="1"/>
          <p:nvPr/>
        </p:nvSpPr>
        <p:spPr>
          <a:xfrm>
            <a:off x="8984553" y="2212456"/>
            <a:ext cx="274320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Structure de contrôle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4C87FED5-DC3A-48C2-74A8-ABB52E27A42C}"/>
              </a:ext>
            </a:extLst>
          </p:cNvPr>
          <p:cNvSpPr txBox="1"/>
          <p:nvPr/>
        </p:nvSpPr>
        <p:spPr>
          <a:xfrm>
            <a:off x="8984553" y="2901679"/>
            <a:ext cx="274320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Activité</a:t>
            </a:r>
            <a:r>
              <a:rPr lang="fr-FR" b="1" dirty="0">
                <a:solidFill>
                  <a:srgbClr val="FF0000"/>
                </a:solidFill>
              </a:rPr>
              <a:t>s</a:t>
            </a:r>
            <a:r>
              <a:rPr lang="fr-FR" dirty="0"/>
              <a:t> de contrôle</a:t>
            </a:r>
          </a:p>
        </p:txBody>
      </p:sp>
      <p:sp>
        <p:nvSpPr>
          <p:cNvPr id="39" name="Title 1">
            <a:extLst>
              <a:ext uri="{FF2B5EF4-FFF2-40B4-BE49-F238E27FC236}">
                <a16:creationId xmlns:a16="http://schemas.microsoft.com/office/drawing/2014/main" id="{49EA4604-B2C0-8943-D3CA-8E15C3775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888" y="244131"/>
            <a:ext cx="10203426" cy="458492"/>
          </a:xfrm>
        </p:spPr>
        <p:txBody>
          <a:bodyPr>
            <a:normAutofit/>
          </a:bodyPr>
          <a:lstStyle/>
          <a:p>
            <a:r>
              <a:rPr lang="fr-BE" sz="2000" dirty="0">
                <a:latin typeface="Segoe UI Semibold"/>
                <a:cs typeface="Segoe UI Semibold"/>
              </a:rPr>
              <a:t>Complexité</a:t>
            </a:r>
            <a:endParaRPr lang="fr-BE" sz="2000" dirty="0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E945E460-0F2A-DFA7-151A-BDF1FDCA15BA}"/>
              </a:ext>
            </a:extLst>
          </p:cNvPr>
          <p:cNvSpPr txBox="1"/>
          <p:nvPr/>
        </p:nvSpPr>
        <p:spPr>
          <a:xfrm>
            <a:off x="8984553" y="3614016"/>
            <a:ext cx="274320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Enquêter - Inspecter</a:t>
            </a:r>
          </a:p>
        </p:txBody>
      </p:sp>
    </p:spTree>
    <p:extLst>
      <p:ext uri="{BB962C8B-B14F-4D97-AF65-F5344CB8AC3E}">
        <p14:creationId xmlns:p14="http://schemas.microsoft.com/office/powerpoint/2010/main" val="4125419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9" grpId="0" animBg="1"/>
      <p:bldP spid="37" grpId="0" animBg="1"/>
      <p:bldP spid="38" grpId="0" animBg="1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ADF1A-1E33-C57A-2365-15EC151E6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54B38-A7B0-53C9-6158-5833B9EBD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888" y="244131"/>
            <a:ext cx="10203426" cy="458492"/>
          </a:xfrm>
        </p:spPr>
        <p:txBody>
          <a:bodyPr>
            <a:normAutofit/>
          </a:bodyPr>
          <a:lstStyle/>
          <a:p>
            <a:r>
              <a:rPr lang="fr-BE" sz="2000" dirty="0">
                <a:latin typeface="Segoe UI Semibold"/>
                <a:cs typeface="Segoe UI Semibold"/>
              </a:rPr>
              <a:t>Structure de contrôle</a:t>
            </a:r>
            <a:endParaRPr lang="fr-BE" sz="20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A5D55-9EFA-822E-00BC-D76443F03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Novembre</a:t>
            </a:r>
            <a:r>
              <a:rPr kumimoji="0" lang="nl-B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 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28AC0-B499-A847-B161-14ECF1E94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GREPEC –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Violences</a:t>
            </a: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policières</a:t>
            </a:r>
            <a:endParaRPr kumimoji="0" lang="nl-BE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 panose="020B0502040204020203" pitchFamily="34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5926317-723C-F922-E080-908432792E1F}"/>
              </a:ext>
            </a:extLst>
          </p:cNvPr>
          <p:cNvSpPr txBox="1"/>
          <p:nvPr/>
        </p:nvSpPr>
        <p:spPr>
          <a:xfrm>
            <a:off x="836888" y="2389444"/>
            <a:ext cx="1911158" cy="61555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Comité P</a:t>
            </a:r>
          </a:p>
          <a:p>
            <a:pPr algn="ctr"/>
            <a:r>
              <a:rPr lang="fr-FR" sz="1600" dirty="0"/>
              <a:t>(Pouvoir législatif)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7BE6D3F-5B01-C504-D07D-B941E90AE564}"/>
              </a:ext>
            </a:extLst>
          </p:cNvPr>
          <p:cNvSpPr txBox="1"/>
          <p:nvPr/>
        </p:nvSpPr>
        <p:spPr>
          <a:xfrm>
            <a:off x="3294680" y="2407202"/>
            <a:ext cx="1911158" cy="61555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COC</a:t>
            </a:r>
          </a:p>
          <a:p>
            <a:pPr algn="ctr"/>
            <a:r>
              <a:rPr lang="fr-FR" sz="1600" dirty="0"/>
              <a:t>(Pouvoir législatif)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65F610D-25D6-2A95-2C51-8E3EB1B52973}"/>
              </a:ext>
            </a:extLst>
          </p:cNvPr>
          <p:cNvSpPr txBox="1"/>
          <p:nvPr/>
        </p:nvSpPr>
        <p:spPr>
          <a:xfrm>
            <a:off x="836888" y="4826258"/>
            <a:ext cx="4368950" cy="615553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AIG</a:t>
            </a:r>
          </a:p>
          <a:p>
            <a:pPr algn="ctr"/>
            <a:r>
              <a:rPr lang="fr-FR" sz="1600" dirty="0"/>
              <a:t>(Pouvoir exécutif )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3E867BC-B192-E99E-AC33-D5EBEA76BB5B}"/>
              </a:ext>
            </a:extLst>
          </p:cNvPr>
          <p:cNvSpPr txBox="1"/>
          <p:nvPr/>
        </p:nvSpPr>
        <p:spPr>
          <a:xfrm>
            <a:off x="836888" y="1764462"/>
            <a:ext cx="436895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Cour des Comptes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C169306-1B66-911A-8F80-88F48EBC704D}"/>
              </a:ext>
            </a:extLst>
          </p:cNvPr>
          <p:cNvSpPr txBox="1"/>
          <p:nvPr/>
        </p:nvSpPr>
        <p:spPr>
          <a:xfrm>
            <a:off x="7681226" y="2257109"/>
            <a:ext cx="4307570" cy="2462213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400" b="1" i="0" dirty="0">
                <a:solidFill>
                  <a:schemeClr val="accent2">
                    <a:lumMod val="50000"/>
                  </a:schemeClr>
                </a:solidFill>
                <a:effectLst/>
                <a:latin typeface="Aptos Display" panose="020B0004020202020204" pitchFamily="34" charset="0"/>
              </a:rPr>
              <a:t>L'Inspection générale veille</a:t>
            </a:r>
            <a:r>
              <a:rPr lang="fr-FR" sz="1400" b="0" i="0" dirty="0">
                <a:solidFill>
                  <a:schemeClr val="accent2">
                    <a:lumMod val="50000"/>
                  </a:schemeClr>
                </a:solidFill>
                <a:effectLst/>
                <a:latin typeface="Aptos Display" panose="020B0004020202020204" pitchFamily="34" charset="0"/>
              </a:rPr>
              <a:t>, en tant </a:t>
            </a:r>
            <a:r>
              <a:rPr lang="fr-FR" sz="1400" b="0" dirty="0">
                <a:solidFill>
                  <a:schemeClr val="accent2">
                    <a:lumMod val="50000"/>
                  </a:schemeClr>
                </a:solidFill>
                <a:effectLst/>
                <a:latin typeface="Aptos Display" panose="020B0004020202020204" pitchFamily="34" charset="0"/>
              </a:rPr>
              <a:t>qu’</a:t>
            </a:r>
            <a:r>
              <a:rPr lang="fr-FR" sz="1400" b="1" dirty="0">
                <a:solidFill>
                  <a:schemeClr val="accent2">
                    <a:lumMod val="50000"/>
                  </a:schemeClr>
                </a:solidFill>
                <a:effectLst/>
                <a:latin typeface="Aptos Display" panose="020B0004020202020204" pitchFamily="34" charset="0"/>
              </a:rPr>
              <a:t>organe de contrôle indépendant des services de police</a:t>
            </a:r>
            <a:r>
              <a:rPr lang="fr-FR" sz="1400" b="1" i="0" dirty="0">
                <a:solidFill>
                  <a:schemeClr val="accent2">
                    <a:lumMod val="50000"/>
                  </a:schemeClr>
                </a:solidFill>
                <a:effectLst/>
                <a:latin typeface="Aptos Display" panose="020B0004020202020204" pitchFamily="34" charset="0"/>
              </a:rPr>
              <a:t> relevant du pouvoir exécutif</a:t>
            </a:r>
            <a:r>
              <a:rPr lang="fr-FR" sz="1400" b="0" i="0" dirty="0">
                <a:solidFill>
                  <a:schemeClr val="accent2">
                    <a:lumMod val="50000"/>
                  </a:schemeClr>
                </a:solidFill>
                <a:effectLst/>
                <a:latin typeface="Aptos Display" panose="020B0004020202020204" pitchFamily="34" charset="0"/>
              </a:rPr>
              <a:t>, à </a:t>
            </a:r>
            <a:r>
              <a:rPr lang="fr-FR" sz="1400" b="1" i="0" dirty="0">
                <a:solidFill>
                  <a:srgbClr val="C00000"/>
                </a:solidFill>
                <a:effectLst/>
                <a:latin typeface="Aptos Display" panose="020B0004020202020204" pitchFamily="34" charset="0"/>
              </a:rPr>
              <a:t>optimiser le fonctionnement</a:t>
            </a:r>
            <a:r>
              <a:rPr lang="fr-FR" sz="1400" b="1" i="0" dirty="0">
                <a:solidFill>
                  <a:schemeClr val="accent2">
                    <a:lumMod val="50000"/>
                  </a:schemeClr>
                </a:solidFill>
                <a:effectLst/>
                <a:latin typeface="Aptos Display" panose="020B0004020202020204" pitchFamily="34" charset="0"/>
              </a:rPr>
              <a:t> de la police fédérale et de la police locale</a:t>
            </a:r>
            <a:r>
              <a:rPr lang="fr-FR" sz="1400" b="0" i="0" dirty="0">
                <a:solidFill>
                  <a:schemeClr val="accent2">
                    <a:lumMod val="50000"/>
                  </a:schemeClr>
                </a:solidFill>
                <a:effectLst/>
                <a:latin typeface="Aptos Display" panose="020B0004020202020204" pitchFamily="34" charset="0"/>
              </a:rPr>
              <a:t>, ainsi que de leurs composantes, dans le respect de la démocratie et de la protection des libertés et droits fondamentaux.</a:t>
            </a:r>
          </a:p>
          <a:p>
            <a:pPr algn="just"/>
            <a:endParaRPr lang="fr-FR" sz="1400" dirty="0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algn="just"/>
            <a:r>
              <a:rPr lang="fr-FR" sz="1400" i="1" dirty="0">
                <a:solidFill>
                  <a:srgbClr val="000000"/>
                </a:solidFill>
                <a:latin typeface="Aptos Display" panose="020B0004020202020204" pitchFamily="34" charset="0"/>
              </a:rPr>
              <a:t>Art. 5 Loi AIG (15 mai 2007)</a:t>
            </a:r>
            <a:endParaRPr lang="fr-FR" sz="1400" i="1" dirty="0">
              <a:latin typeface="Aptos Display" panose="020B0004020202020204" pitchFamily="34" charset="0"/>
            </a:endParaRPr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C9B2A21F-786F-DA8C-DFA8-106C0E18D344}"/>
              </a:ext>
            </a:extLst>
          </p:cNvPr>
          <p:cNvGrpSpPr/>
          <p:nvPr/>
        </p:nvGrpSpPr>
        <p:grpSpPr>
          <a:xfrm>
            <a:off x="836889" y="1182891"/>
            <a:ext cx="4368949" cy="3387717"/>
            <a:chOff x="836889" y="1182891"/>
            <a:chExt cx="4368949" cy="3387717"/>
          </a:xfrm>
        </p:grpSpPr>
        <p:sp>
          <p:nvSpPr>
            <p:cNvPr id="19" name="Flèche : bas 18">
              <a:extLst>
                <a:ext uri="{FF2B5EF4-FFF2-40B4-BE49-F238E27FC236}">
                  <a16:creationId xmlns:a16="http://schemas.microsoft.com/office/drawing/2014/main" id="{21839A18-EEDA-C59F-6C38-FBF4FD5E1E8C}"/>
                </a:ext>
              </a:extLst>
            </p:cNvPr>
            <p:cNvSpPr/>
            <p:nvPr/>
          </p:nvSpPr>
          <p:spPr>
            <a:xfrm>
              <a:off x="2885267" y="2408981"/>
              <a:ext cx="246085" cy="2158470"/>
            </a:xfrm>
            <a:prstGeom prst="downArrow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20" name="Flèche : bas 19">
              <a:extLst>
                <a:ext uri="{FF2B5EF4-FFF2-40B4-BE49-F238E27FC236}">
                  <a16:creationId xmlns:a16="http://schemas.microsoft.com/office/drawing/2014/main" id="{D77F3B99-3C16-480D-07A2-9049335D362E}"/>
                </a:ext>
              </a:extLst>
            </p:cNvPr>
            <p:cNvSpPr/>
            <p:nvPr/>
          </p:nvSpPr>
          <p:spPr>
            <a:xfrm>
              <a:off x="1690389" y="3561743"/>
              <a:ext cx="246085" cy="1008865"/>
            </a:xfrm>
            <a:prstGeom prst="downArrow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Flèche : bas 20">
              <a:extLst>
                <a:ext uri="{FF2B5EF4-FFF2-40B4-BE49-F238E27FC236}">
                  <a16:creationId xmlns:a16="http://schemas.microsoft.com/office/drawing/2014/main" id="{57BF0091-996B-0FC5-73DD-54C980EB4A82}"/>
                </a:ext>
              </a:extLst>
            </p:cNvPr>
            <p:cNvSpPr/>
            <p:nvPr/>
          </p:nvSpPr>
          <p:spPr>
            <a:xfrm>
              <a:off x="4080145" y="3561743"/>
              <a:ext cx="246085" cy="1008865"/>
            </a:xfrm>
            <a:prstGeom prst="downArrow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32D04D1B-FBFC-75EF-68E2-860E49A0D34A}"/>
                </a:ext>
              </a:extLst>
            </p:cNvPr>
            <p:cNvSpPr txBox="1"/>
            <p:nvPr/>
          </p:nvSpPr>
          <p:spPr>
            <a:xfrm>
              <a:off x="836889" y="1182891"/>
              <a:ext cx="4368949" cy="369332"/>
            </a:xfrm>
            <a:prstGeom prst="rect">
              <a:avLst/>
            </a:prstGeom>
            <a:solidFill>
              <a:srgbClr val="FFC000"/>
            </a:solidFill>
            <a:ln w="28575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i="1" dirty="0" err="1">
                  <a:solidFill>
                    <a:srgbClr val="002060"/>
                  </a:solidFill>
                </a:rPr>
                <a:t>Quis</a:t>
              </a:r>
              <a:r>
                <a:rPr lang="fr-FR" b="1" i="1" dirty="0">
                  <a:solidFill>
                    <a:srgbClr val="002060"/>
                  </a:solidFill>
                </a:rPr>
                <a:t> </a:t>
              </a:r>
              <a:r>
                <a:rPr lang="fr-FR" b="1" i="1" dirty="0" err="1">
                  <a:solidFill>
                    <a:srgbClr val="002060"/>
                  </a:solidFill>
                </a:rPr>
                <a:t>custodiet</a:t>
              </a:r>
              <a:r>
                <a:rPr lang="fr-FR" b="1" i="1" dirty="0">
                  <a:solidFill>
                    <a:srgbClr val="002060"/>
                  </a:solidFill>
                </a:rPr>
                <a:t> </a:t>
              </a:r>
              <a:r>
                <a:rPr lang="fr-FR" b="1" i="1" dirty="0" err="1">
                  <a:solidFill>
                    <a:srgbClr val="002060"/>
                  </a:solidFill>
                </a:rPr>
                <a:t>ipsos</a:t>
              </a:r>
              <a:r>
                <a:rPr lang="fr-FR" b="1" i="1" dirty="0">
                  <a:solidFill>
                    <a:srgbClr val="002060"/>
                  </a:solidFill>
                </a:rPr>
                <a:t> custodes ?</a:t>
              </a:r>
            </a:p>
          </p:txBody>
        </p:sp>
      </p:grpSp>
      <p:sp>
        <p:nvSpPr>
          <p:cNvPr id="25" name="Flèche : droite 24">
            <a:extLst>
              <a:ext uri="{FF2B5EF4-FFF2-40B4-BE49-F238E27FC236}">
                <a16:creationId xmlns:a16="http://schemas.microsoft.com/office/drawing/2014/main" id="{FCDC4EBD-23A3-A2B9-CAAD-58C93E0467EA}"/>
              </a:ext>
            </a:extLst>
          </p:cNvPr>
          <p:cNvSpPr/>
          <p:nvPr/>
        </p:nvSpPr>
        <p:spPr>
          <a:xfrm>
            <a:off x="5359347" y="3199754"/>
            <a:ext cx="891732" cy="458492"/>
          </a:xfrm>
          <a:prstGeom prst="rightArrow">
            <a:avLst/>
          </a:prstGeom>
          <a:solidFill>
            <a:srgbClr val="002060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DA0E664-C335-2EFE-C606-CC7F842CB214}"/>
              </a:ext>
            </a:extLst>
          </p:cNvPr>
          <p:cNvSpPr/>
          <p:nvPr/>
        </p:nvSpPr>
        <p:spPr>
          <a:xfrm>
            <a:off x="6404587" y="1764462"/>
            <a:ext cx="849088" cy="367734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dirty="0"/>
              <a:t>Contrôle GPI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D1901A0-A164-F5D5-A372-AF4ED76479F1}"/>
              </a:ext>
            </a:extLst>
          </p:cNvPr>
          <p:cNvSpPr txBox="1"/>
          <p:nvPr/>
        </p:nvSpPr>
        <p:spPr>
          <a:xfrm>
            <a:off x="7681226" y="288711"/>
            <a:ext cx="430757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Visibilité et lisibilité du contrôle  </a:t>
            </a:r>
          </a:p>
        </p:txBody>
      </p:sp>
    </p:spTree>
    <p:extLst>
      <p:ext uri="{BB962C8B-B14F-4D97-AF65-F5344CB8AC3E}">
        <p14:creationId xmlns:p14="http://schemas.microsoft.com/office/powerpoint/2010/main" val="321336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6" grpId="0" animBg="1"/>
      <p:bldP spid="25" grpId="0" animBg="1"/>
      <p:bldP spid="28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B2DC8-88DB-5D32-C5FB-80C425A80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3DBC01C0-83C4-610C-76F5-DDC82FADBAE8}"/>
              </a:ext>
            </a:extLst>
          </p:cNvPr>
          <p:cNvSpPr/>
          <p:nvPr/>
        </p:nvSpPr>
        <p:spPr>
          <a:xfrm>
            <a:off x="283029" y="3770837"/>
            <a:ext cx="11723914" cy="866477"/>
          </a:xfrm>
          <a:prstGeom prst="rect">
            <a:avLst/>
          </a:prstGeom>
          <a:solidFill>
            <a:srgbClr val="FFC0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36C4A0-1A09-CD50-6CAC-E2B611203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1"/>
            <a:ext cx="10203426" cy="458492"/>
          </a:xfrm>
        </p:spPr>
        <p:txBody>
          <a:bodyPr>
            <a:normAutofit/>
          </a:bodyPr>
          <a:lstStyle/>
          <a:p>
            <a:r>
              <a:rPr lang="fr-BE" sz="2000" dirty="0">
                <a:latin typeface="Segoe UI Semibold"/>
                <a:cs typeface="Segoe UI Semibold"/>
              </a:rPr>
              <a:t>Activité de contrôle (AIG)</a:t>
            </a:r>
            <a:endParaRPr lang="nl-BE" sz="20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C28C0-1F00-5F9C-ECD0-B7A4FF44A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Novembre</a:t>
            </a:r>
            <a:r>
              <a:rPr kumimoji="0" lang="nl-B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 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504B56-759E-BC4B-F448-EFB6F7FB7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GREPEC –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Violences</a:t>
            </a: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policières</a:t>
            </a:r>
            <a:endParaRPr kumimoji="0" lang="nl-BE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 panose="020B0502040204020203" pitchFamily="34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BECBE65-793F-FC9A-FC56-427EE7F1A024}"/>
              </a:ext>
            </a:extLst>
          </p:cNvPr>
          <p:cNvSpPr txBox="1"/>
          <p:nvPr/>
        </p:nvSpPr>
        <p:spPr>
          <a:xfrm>
            <a:off x="404678" y="2136683"/>
            <a:ext cx="1524000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2060"/>
                </a:solidFill>
              </a:rPr>
              <a:t>Enquêter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3EE33AF-E3DC-3B62-BF1E-B3F2E94B5A31}"/>
              </a:ext>
            </a:extLst>
          </p:cNvPr>
          <p:cNvSpPr txBox="1"/>
          <p:nvPr/>
        </p:nvSpPr>
        <p:spPr>
          <a:xfrm>
            <a:off x="2344547" y="2136683"/>
            <a:ext cx="2786744" cy="58477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</a:rPr>
              <a:t>Procédure judiciaire</a:t>
            </a:r>
          </a:p>
          <a:p>
            <a:r>
              <a:rPr lang="fr-FR" sz="1600" dirty="0">
                <a:solidFill>
                  <a:schemeClr val="bg1"/>
                </a:solidFill>
              </a:rPr>
              <a:t>Procédure disciplinaire 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0590EEE-DEE9-DC16-AB79-0952C31A3F5F}"/>
              </a:ext>
            </a:extLst>
          </p:cNvPr>
          <p:cNvSpPr txBox="1"/>
          <p:nvPr/>
        </p:nvSpPr>
        <p:spPr>
          <a:xfrm>
            <a:off x="5547159" y="2181867"/>
            <a:ext cx="3041666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Personne</a:t>
            </a:r>
            <a:r>
              <a:rPr lang="fr-FR" sz="1600" dirty="0">
                <a:solidFill>
                  <a:schemeClr val="bg1"/>
                </a:solidFill>
              </a:rPr>
              <a:t> membre de la GPI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2A5CCE5-6986-C340-CA8E-CCFDC84325F4}"/>
              </a:ext>
            </a:extLst>
          </p:cNvPr>
          <p:cNvSpPr txBox="1"/>
          <p:nvPr/>
        </p:nvSpPr>
        <p:spPr>
          <a:xfrm>
            <a:off x="2344547" y="4009807"/>
            <a:ext cx="2786744" cy="338554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</a:rPr>
              <a:t>Audit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9640D52B-FE9A-F6C3-9E6E-5C722EB6BCA2}"/>
              </a:ext>
            </a:extLst>
          </p:cNvPr>
          <p:cNvSpPr txBox="1"/>
          <p:nvPr/>
        </p:nvSpPr>
        <p:spPr>
          <a:xfrm>
            <a:off x="5547159" y="3065126"/>
            <a:ext cx="3041666" cy="61555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Personne</a:t>
            </a:r>
            <a:r>
              <a:rPr lang="fr-FR" sz="1600" dirty="0">
                <a:solidFill>
                  <a:schemeClr val="bg1"/>
                </a:solidFill>
              </a:rPr>
              <a:t> selon son statut au sein de la GPI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1E1850FF-795B-CFB7-4DF4-46D49D1D46EC}"/>
              </a:ext>
            </a:extLst>
          </p:cNvPr>
          <p:cNvSpPr txBox="1"/>
          <p:nvPr/>
        </p:nvSpPr>
        <p:spPr>
          <a:xfrm>
            <a:off x="9037698" y="3076871"/>
            <a:ext cx="2762764" cy="346784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accent2">
                    <a:lumMod val="50000"/>
                  </a:schemeClr>
                </a:solidFill>
              </a:rPr>
              <a:t>Evaluation - avis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55C8286-072E-432A-F5F2-A15FAC51397E}"/>
              </a:ext>
            </a:extLst>
          </p:cNvPr>
          <p:cNvSpPr txBox="1"/>
          <p:nvPr/>
        </p:nvSpPr>
        <p:spPr>
          <a:xfrm>
            <a:off x="5547160" y="4018321"/>
            <a:ext cx="3041665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GPI en tant </a:t>
            </a:r>
            <a:r>
              <a:rPr lang="fr-FR" b="1" dirty="0">
                <a:solidFill>
                  <a:schemeClr val="bg1"/>
                </a:solidFill>
              </a:rPr>
              <a:t>qu’</a:t>
            </a:r>
            <a:r>
              <a:rPr lang="fr-FR" b="1" dirty="0">
                <a:solidFill>
                  <a:srgbClr val="FF0000"/>
                </a:solidFill>
              </a:rPr>
              <a:t>organisation</a:t>
            </a:r>
            <a:endParaRPr lang="fr-FR" sz="1600" b="1" dirty="0">
              <a:solidFill>
                <a:srgbClr val="FF0000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F5C8A0C-59EE-83BB-FAE5-6C9573EF6500}"/>
              </a:ext>
            </a:extLst>
          </p:cNvPr>
          <p:cNvSpPr txBox="1"/>
          <p:nvPr/>
        </p:nvSpPr>
        <p:spPr>
          <a:xfrm>
            <a:off x="404678" y="3080592"/>
            <a:ext cx="1524000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2060"/>
                </a:solidFill>
              </a:rPr>
              <a:t>Evaluer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F4D0BBF-CD02-DEA9-8ECF-F23A031EE36A}"/>
              </a:ext>
            </a:extLst>
          </p:cNvPr>
          <p:cNvSpPr txBox="1"/>
          <p:nvPr/>
        </p:nvSpPr>
        <p:spPr>
          <a:xfrm>
            <a:off x="404678" y="4018321"/>
            <a:ext cx="1524000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2060"/>
                </a:solidFill>
              </a:rPr>
              <a:t>Inspecter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2B220BE-DEA4-3056-C95F-53BE59C037DA}"/>
              </a:ext>
            </a:extLst>
          </p:cNvPr>
          <p:cNvSpPr txBox="1"/>
          <p:nvPr/>
        </p:nvSpPr>
        <p:spPr>
          <a:xfrm>
            <a:off x="2344547" y="1378760"/>
            <a:ext cx="2786744" cy="369332"/>
          </a:xfrm>
          <a:prstGeom prst="rect">
            <a:avLst/>
          </a:prstGeom>
          <a:solidFill>
            <a:schemeClr val="accent2">
              <a:lumMod val="50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Méthode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B1B7676-93C9-4E33-6F6C-B72BB4CB019F}"/>
              </a:ext>
            </a:extLst>
          </p:cNvPr>
          <p:cNvSpPr txBox="1"/>
          <p:nvPr/>
        </p:nvSpPr>
        <p:spPr>
          <a:xfrm>
            <a:off x="2344547" y="3076871"/>
            <a:ext cx="2786744" cy="338554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</a:rPr>
              <a:t>Procédures statutaires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538DC76-0D67-85EB-D3B7-56A5A1C790A5}"/>
              </a:ext>
            </a:extLst>
          </p:cNvPr>
          <p:cNvSpPr txBox="1"/>
          <p:nvPr/>
        </p:nvSpPr>
        <p:spPr>
          <a:xfrm>
            <a:off x="5547159" y="1355483"/>
            <a:ext cx="3041667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Objet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DA3CCA5-DE2A-F93A-73E2-BC0E0B59F3B4}"/>
              </a:ext>
            </a:extLst>
          </p:cNvPr>
          <p:cNvSpPr txBox="1"/>
          <p:nvPr/>
        </p:nvSpPr>
        <p:spPr>
          <a:xfrm>
            <a:off x="9004692" y="1355483"/>
            <a:ext cx="2762765" cy="369332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2">
                    <a:lumMod val="50000"/>
                  </a:schemeClr>
                </a:solidFill>
              </a:rPr>
              <a:t>Effet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6E296ED-E670-9679-4CE4-7394D9D88534}"/>
              </a:ext>
            </a:extLst>
          </p:cNvPr>
          <p:cNvSpPr txBox="1"/>
          <p:nvPr/>
        </p:nvSpPr>
        <p:spPr>
          <a:xfrm>
            <a:off x="9004694" y="2151089"/>
            <a:ext cx="2762764" cy="338554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accent2">
                    <a:lumMod val="50000"/>
                  </a:schemeClr>
                </a:solidFill>
              </a:rPr>
              <a:t>Sanction/pas de sanction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1E90232-E61E-0340-13F6-0005F3B6097F}"/>
              </a:ext>
            </a:extLst>
          </p:cNvPr>
          <p:cNvSpPr txBox="1"/>
          <p:nvPr/>
        </p:nvSpPr>
        <p:spPr>
          <a:xfrm>
            <a:off x="9004693" y="3987543"/>
            <a:ext cx="2782630" cy="338554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accent2">
                    <a:lumMod val="50000"/>
                  </a:schemeClr>
                </a:solidFill>
              </a:rPr>
              <a:t>Evolution/consolidation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1A4BD324-74CF-5E6C-4666-8EFCC6A3949A}"/>
              </a:ext>
            </a:extLst>
          </p:cNvPr>
          <p:cNvSpPr txBox="1"/>
          <p:nvPr/>
        </p:nvSpPr>
        <p:spPr>
          <a:xfrm>
            <a:off x="404678" y="5099218"/>
            <a:ext cx="11471627" cy="369332"/>
          </a:xfrm>
          <a:prstGeom prst="rect">
            <a:avLst/>
          </a:prstGeom>
          <a:solidFill>
            <a:srgbClr val="92D050"/>
          </a:solidFill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2060"/>
                </a:solidFill>
              </a:rPr>
              <a:t>Activités distinctes, mais complémentaires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0185E11-6F61-23AB-68CA-2274C2A5B28B}"/>
              </a:ext>
            </a:extLst>
          </p:cNvPr>
          <p:cNvSpPr txBox="1"/>
          <p:nvPr/>
        </p:nvSpPr>
        <p:spPr>
          <a:xfrm>
            <a:off x="7450384" y="136521"/>
            <a:ext cx="4317073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ea typeface="Calibri"/>
                <a:cs typeface="Calibri"/>
              </a:rPr>
              <a:t>Finalités et cohérence de l’activité</a:t>
            </a:r>
          </a:p>
          <a:p>
            <a:r>
              <a:rPr lang="fr-FR" sz="1400" b="1" dirty="0">
                <a:solidFill>
                  <a:srgbClr val="FF0000"/>
                </a:solidFill>
                <a:ea typeface="Calibri"/>
                <a:cs typeface="Calibri"/>
              </a:rPr>
              <a:t>Lisibilité et visibilité du contrôle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C7EEE0B-07C5-B019-AA70-F72092F24077}"/>
              </a:ext>
            </a:extLst>
          </p:cNvPr>
          <p:cNvSpPr txBox="1"/>
          <p:nvPr/>
        </p:nvSpPr>
        <p:spPr>
          <a:xfrm>
            <a:off x="6988277" y="2186719"/>
            <a:ext cx="773791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Faits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4EDCB640-62E8-777E-1C2F-B7888338B16E}"/>
              </a:ext>
            </a:extLst>
          </p:cNvPr>
          <p:cNvSpPr txBox="1"/>
          <p:nvPr/>
        </p:nvSpPr>
        <p:spPr>
          <a:xfrm>
            <a:off x="7036028" y="3059779"/>
            <a:ext cx="1378975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Action managériale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80F1FD5-A813-CC22-8536-BBC27D134247}"/>
              </a:ext>
            </a:extLst>
          </p:cNvPr>
          <p:cNvSpPr txBox="1"/>
          <p:nvPr/>
        </p:nvSpPr>
        <p:spPr>
          <a:xfrm>
            <a:off x="6919359" y="3885559"/>
            <a:ext cx="2085333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Fonctionnement organisationnel (culture)</a:t>
            </a:r>
          </a:p>
        </p:txBody>
      </p:sp>
    </p:spTree>
    <p:extLst>
      <p:ext uri="{BB962C8B-B14F-4D97-AF65-F5344CB8AC3E}">
        <p14:creationId xmlns:p14="http://schemas.microsoft.com/office/powerpoint/2010/main" val="258753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4" grpId="0" animBg="1"/>
      <p:bldP spid="9" grpId="0" animBg="1"/>
      <p:bldP spid="17" grpId="0" animBg="1"/>
      <p:bldP spid="22" grpId="0" animBg="1"/>
      <p:bldP spid="23" grpId="0" animBg="1"/>
      <p:bldP spid="24" grpId="0" animBg="1"/>
      <p:bldP spid="25" grpId="0" animBg="1"/>
      <p:bldP spid="3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9" grpId="0" animBg="1"/>
      <p:bldP spid="20" grpId="0" animBg="1"/>
      <p:bldP spid="8" grpId="0" animBg="1"/>
      <p:bldP spid="14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14C47-84D2-5699-09A2-9302D8DF3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0A2DA-D9DD-C1F6-8AE1-2561B8A4D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1"/>
            <a:ext cx="10203426" cy="458492"/>
          </a:xfrm>
        </p:spPr>
        <p:txBody>
          <a:bodyPr>
            <a:normAutofit/>
          </a:bodyPr>
          <a:lstStyle/>
          <a:p>
            <a:r>
              <a:rPr lang="fr-BE" sz="2000" dirty="0"/>
              <a:t>Enquêter </a:t>
            </a:r>
            <a:r>
              <a:rPr lang="fr-BE" sz="1600" dirty="0"/>
              <a:t>(L’enquête judiciaire)</a:t>
            </a:r>
            <a:endParaRPr lang="nl-BE" sz="20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B4FA06-448A-8D2E-CF9D-67F27CF21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Novembre</a:t>
            </a:r>
            <a:r>
              <a:rPr kumimoji="0" lang="nl-B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 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5A3485-695D-E5BA-0236-7F75DA466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GREPEC –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Violences</a:t>
            </a: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policières</a:t>
            </a:r>
            <a:endParaRPr kumimoji="0" lang="nl-BE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 panose="020B0502040204020203" pitchFamily="34" charset="0"/>
              <a:ea typeface="+mn-ea"/>
              <a:cs typeface="Segoe UI Light" panose="020B0502040204020203" pitchFamily="34" charset="0"/>
            </a:endParaRPr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F4237A47-EC49-2DA6-9A9F-640475E126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2023176"/>
              </p:ext>
            </p:extLst>
          </p:nvPr>
        </p:nvGraphicFramePr>
        <p:xfrm>
          <a:off x="2679003" y="848879"/>
          <a:ext cx="7380514" cy="4907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5C4AC802-CA7F-CB60-A232-5638006EB2E5}"/>
              </a:ext>
            </a:extLst>
          </p:cNvPr>
          <p:cNvSpPr txBox="1"/>
          <p:nvPr/>
        </p:nvSpPr>
        <p:spPr>
          <a:xfrm>
            <a:off x="1578429" y="2484415"/>
            <a:ext cx="1611086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Problèmes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74E955B-3093-49A3-D48E-096839401138}"/>
              </a:ext>
            </a:extLst>
          </p:cNvPr>
          <p:cNvSpPr txBox="1"/>
          <p:nvPr/>
        </p:nvSpPr>
        <p:spPr>
          <a:xfrm>
            <a:off x="9481456" y="2345915"/>
            <a:ext cx="2264229" cy="147732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fr-FR" b="1" dirty="0"/>
              <a:t>Violence : notion  interprétée à l’aune de la norme légale dans le cadre d’une procédure formalisée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F6D8692-9106-3E9A-5C1D-0DA0AD8887C9}"/>
              </a:ext>
            </a:extLst>
          </p:cNvPr>
          <p:cNvSpPr txBox="1"/>
          <p:nvPr/>
        </p:nvSpPr>
        <p:spPr>
          <a:xfrm>
            <a:off x="9914417" y="164887"/>
            <a:ext cx="1831268" cy="3747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ea typeface="Calibri"/>
                <a:cs typeface="Calibri"/>
              </a:rPr>
              <a:t>Légitimité - sens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4208E5C-A3A6-D584-D316-503B86B101F8}"/>
              </a:ext>
            </a:extLst>
          </p:cNvPr>
          <p:cNvSpPr txBox="1"/>
          <p:nvPr/>
        </p:nvSpPr>
        <p:spPr>
          <a:xfrm>
            <a:off x="9385231" y="770654"/>
            <a:ext cx="236045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ea typeface="Calibri"/>
                <a:cs typeface="Calibri"/>
              </a:rPr>
              <a:t>Acceptabilité - utilité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615CF8B-53C8-4883-09E9-598189ACC837}"/>
              </a:ext>
            </a:extLst>
          </p:cNvPr>
          <p:cNvSpPr txBox="1"/>
          <p:nvPr/>
        </p:nvSpPr>
        <p:spPr>
          <a:xfrm>
            <a:off x="9914417" y="1431442"/>
            <a:ext cx="1831268" cy="3747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ea typeface="Calibri"/>
                <a:cs typeface="Calibri"/>
              </a:rPr>
              <a:t>Compréhension</a:t>
            </a:r>
          </a:p>
        </p:txBody>
      </p:sp>
    </p:spTree>
    <p:extLst>
      <p:ext uri="{BB962C8B-B14F-4D97-AF65-F5344CB8AC3E}">
        <p14:creationId xmlns:p14="http://schemas.microsoft.com/office/powerpoint/2010/main" val="2221220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8" grpId="0" animBg="1"/>
      <p:bldP spid="4" grpId="0" animBg="1"/>
      <p:bldP spid="3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FE1FB-B4F9-7253-20B1-B89E57D07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A923B-8EF7-512E-2192-7A4A91BE5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1"/>
            <a:ext cx="10203426" cy="458492"/>
          </a:xfrm>
        </p:spPr>
        <p:txBody>
          <a:bodyPr>
            <a:normAutofit/>
          </a:bodyPr>
          <a:lstStyle/>
          <a:p>
            <a:r>
              <a:rPr lang="fr-BE" sz="2000" dirty="0"/>
              <a:t>Inspecter (</a:t>
            </a:r>
            <a:r>
              <a:rPr lang="fr-BE" sz="1600" dirty="0"/>
              <a:t>auditer – analyser</a:t>
            </a:r>
            <a:r>
              <a:rPr lang="fr-BE" sz="2000" dirty="0"/>
              <a:t>) </a:t>
            </a:r>
            <a:endParaRPr lang="nl-BE" sz="20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B9669D-888E-78ED-6856-5B8B1F4AC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Novembre</a:t>
            </a:r>
            <a:r>
              <a:rPr kumimoji="0" lang="nl-B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 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EDC616-4E88-CD8F-73DF-73AB2382A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GREPEC –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Violences</a:t>
            </a: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policières</a:t>
            </a:r>
            <a:endParaRPr kumimoji="0" lang="nl-BE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 panose="020B0502040204020203" pitchFamily="34" charset="0"/>
              <a:ea typeface="+mn-ea"/>
              <a:cs typeface="Segoe UI Light" panose="020B0502040204020203" pitchFamily="34" charset="0"/>
            </a:endParaRPr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0EC500FA-E870-7BB3-7FE7-FB0E2272EE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4389789"/>
              </p:ext>
            </p:extLst>
          </p:nvPr>
        </p:nvGraphicFramePr>
        <p:xfrm>
          <a:off x="2808514" y="975434"/>
          <a:ext cx="7380514" cy="4907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D6B58E94-3A15-E01E-4389-F3307EA3FC4A}"/>
              </a:ext>
            </a:extLst>
          </p:cNvPr>
          <p:cNvSpPr txBox="1"/>
          <p:nvPr/>
        </p:nvSpPr>
        <p:spPr>
          <a:xfrm>
            <a:off x="2002971" y="2506187"/>
            <a:ext cx="1611086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Problèmes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EA59E37-8811-1DF4-F514-335B2948F510}"/>
              </a:ext>
            </a:extLst>
          </p:cNvPr>
          <p:cNvSpPr txBox="1"/>
          <p:nvPr/>
        </p:nvSpPr>
        <p:spPr>
          <a:xfrm>
            <a:off x="9503229" y="2367687"/>
            <a:ext cx="2264229" cy="203132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fr-FR" b="1" dirty="0"/>
              <a:t>Violence : notion évolutive, dynamique et relative interprétée dans le cadre d’une approche partiellement formalisée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8BC31AC-74CB-7CF5-000C-9F150A5E2404}"/>
              </a:ext>
            </a:extLst>
          </p:cNvPr>
          <p:cNvSpPr txBox="1"/>
          <p:nvPr/>
        </p:nvSpPr>
        <p:spPr>
          <a:xfrm>
            <a:off x="9407004" y="225681"/>
            <a:ext cx="236045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ea typeface="Calibri"/>
                <a:cs typeface="Calibri"/>
              </a:rPr>
              <a:t>Acceptabilité - utilité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8DC156F-8EA2-0C80-F3D0-ECFA60FE2FF1}"/>
              </a:ext>
            </a:extLst>
          </p:cNvPr>
          <p:cNvSpPr txBox="1"/>
          <p:nvPr/>
        </p:nvSpPr>
        <p:spPr>
          <a:xfrm>
            <a:off x="9407004" y="879977"/>
            <a:ext cx="1831268" cy="3747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ea typeface="Calibri"/>
                <a:cs typeface="Calibri"/>
              </a:rPr>
              <a:t>Légitimité - sens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8637C47-C575-7DEF-5B8F-38E1DE7B992A}"/>
              </a:ext>
            </a:extLst>
          </p:cNvPr>
          <p:cNvSpPr txBox="1"/>
          <p:nvPr/>
        </p:nvSpPr>
        <p:spPr>
          <a:xfrm>
            <a:off x="9407004" y="1500247"/>
            <a:ext cx="1831268" cy="3747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ea typeface="Calibri"/>
                <a:cs typeface="Calibri"/>
              </a:rPr>
              <a:t>Compréhension</a:t>
            </a:r>
          </a:p>
        </p:txBody>
      </p:sp>
    </p:spTree>
    <p:extLst>
      <p:ext uri="{BB962C8B-B14F-4D97-AF65-F5344CB8AC3E}">
        <p14:creationId xmlns:p14="http://schemas.microsoft.com/office/powerpoint/2010/main" val="1851389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8" grpId="0" animBg="1"/>
      <p:bldP spid="3" grpId="0" animBg="1"/>
      <p:bldP spid="4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4703C8-835B-F72A-51B8-F5D741171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7AFDF-787B-5582-5968-3FFD31BDA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1"/>
            <a:ext cx="10203426" cy="458492"/>
          </a:xfrm>
        </p:spPr>
        <p:txBody>
          <a:bodyPr>
            <a:normAutofit/>
          </a:bodyPr>
          <a:lstStyle/>
          <a:p>
            <a:r>
              <a:rPr lang="fr-BE" sz="2000" dirty="0"/>
              <a:t>AIG : Inspecter, une autre approche de la violence </a:t>
            </a:r>
            <a:endParaRPr lang="nl-BE" sz="20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E5BE9-7178-3ABC-9BB4-60B02BDCF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Novembre</a:t>
            </a:r>
            <a:r>
              <a:rPr kumimoji="0" lang="nl-B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 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4C2C6-FB9C-0031-D8EE-E90FA95B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GREPEC –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Violences</a:t>
            </a: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policières</a:t>
            </a:r>
            <a:endParaRPr kumimoji="0" lang="nl-BE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 panose="020B0502040204020203" pitchFamily="34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0C06CDE-BDE0-62B7-4A90-F0CACA061D84}"/>
              </a:ext>
            </a:extLst>
          </p:cNvPr>
          <p:cNvSpPr txBox="1"/>
          <p:nvPr/>
        </p:nvSpPr>
        <p:spPr>
          <a:xfrm>
            <a:off x="1027294" y="821052"/>
            <a:ext cx="3707991" cy="1569660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/>
              <a:t>Cadre de référence (Normes)</a:t>
            </a:r>
          </a:p>
          <a:p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/>
              <a:t>Finalités et raison d’être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/>
              <a:t>Normes légales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/>
              <a:t>Directives et notes internes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/>
              <a:t>Documentation pédagogique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5AD36E1-FECB-3D91-9CBB-9682286E5ADD}"/>
              </a:ext>
            </a:extLst>
          </p:cNvPr>
          <p:cNvSpPr txBox="1"/>
          <p:nvPr/>
        </p:nvSpPr>
        <p:spPr>
          <a:xfrm>
            <a:off x="7371735" y="824135"/>
            <a:ext cx="3707991" cy="1323439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/>
              <a:t>Processus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/>
              <a:t>Culture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/>
              <a:t>Structure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/>
              <a:t>Compétences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/>
              <a:t>Style de management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371BAD59-856D-DE08-2402-B68B9462A250}"/>
              </a:ext>
            </a:extLst>
          </p:cNvPr>
          <p:cNvGrpSpPr/>
          <p:nvPr/>
        </p:nvGrpSpPr>
        <p:grpSpPr>
          <a:xfrm>
            <a:off x="5127171" y="828262"/>
            <a:ext cx="1761553" cy="968819"/>
            <a:chOff x="5127171" y="828262"/>
            <a:chExt cx="1761553" cy="968819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44C53AEF-CB27-7687-B925-57019C6A0528}"/>
                </a:ext>
              </a:extLst>
            </p:cNvPr>
            <p:cNvSpPr txBox="1"/>
            <p:nvPr/>
          </p:nvSpPr>
          <p:spPr>
            <a:xfrm>
              <a:off x="5127171" y="828262"/>
              <a:ext cx="1761553" cy="338554"/>
            </a:xfrm>
            <a:prstGeom prst="rect">
              <a:avLst/>
            </a:prstGeom>
            <a:noFill/>
            <a:ln w="28575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600" b="1" dirty="0"/>
                <a:t>Mises en </a:t>
              </a:r>
              <a:r>
                <a:rPr lang="fr-FR" sz="1600" b="1" dirty="0" err="1"/>
                <a:t>oeuvre</a:t>
              </a:r>
              <a:endParaRPr lang="fr-FR" sz="1600" b="1" dirty="0"/>
            </a:p>
          </p:txBody>
        </p:sp>
        <p:sp>
          <p:nvSpPr>
            <p:cNvPr id="14" name="Flèche : droite 13">
              <a:extLst>
                <a:ext uri="{FF2B5EF4-FFF2-40B4-BE49-F238E27FC236}">
                  <a16:creationId xmlns:a16="http://schemas.microsoft.com/office/drawing/2014/main" id="{06934DA2-CBDF-57B0-B4B8-13012E3DB1DA}"/>
                </a:ext>
              </a:extLst>
            </p:cNvPr>
            <p:cNvSpPr/>
            <p:nvPr/>
          </p:nvSpPr>
          <p:spPr>
            <a:xfrm>
              <a:off x="5127171" y="1502974"/>
              <a:ext cx="1761553" cy="294107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1B2F2041-F316-727A-9437-C928F559E997}"/>
              </a:ext>
            </a:extLst>
          </p:cNvPr>
          <p:cNvGrpSpPr/>
          <p:nvPr/>
        </p:nvGrpSpPr>
        <p:grpSpPr>
          <a:xfrm>
            <a:off x="1027294" y="2544172"/>
            <a:ext cx="10052432" cy="1719730"/>
            <a:chOff x="1027294" y="2544172"/>
            <a:chExt cx="10052432" cy="1719730"/>
          </a:xfrm>
        </p:grpSpPr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978517B3-8EB6-20AA-8C1F-F02C3E5D672E}"/>
                </a:ext>
              </a:extLst>
            </p:cNvPr>
            <p:cNvSpPr txBox="1"/>
            <p:nvPr/>
          </p:nvSpPr>
          <p:spPr>
            <a:xfrm>
              <a:off x="1027294" y="3186684"/>
              <a:ext cx="10052432" cy="1077218"/>
            </a:xfrm>
            <a:prstGeom prst="rect">
              <a:avLst/>
            </a:prstGeom>
            <a:solidFill>
              <a:srgbClr val="FFC000"/>
            </a:solidFill>
            <a:ln w="285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600" b="1" dirty="0"/>
                <a:t>Activité de contrôle 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sz="1600" dirty="0"/>
                <a:t>Maitrise des activités par l’organisation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sz="1600" dirty="0"/>
                <a:t>Gestion des risques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endParaRPr lang="fr-FR" sz="1600" dirty="0"/>
            </a:p>
          </p:txBody>
        </p:sp>
        <p:sp>
          <p:nvSpPr>
            <p:cNvPr id="16" name="Flèche : droite 15">
              <a:extLst>
                <a:ext uri="{FF2B5EF4-FFF2-40B4-BE49-F238E27FC236}">
                  <a16:creationId xmlns:a16="http://schemas.microsoft.com/office/drawing/2014/main" id="{17B0E9B6-35A6-BC54-641B-27E854BAF3A7}"/>
                </a:ext>
              </a:extLst>
            </p:cNvPr>
            <p:cNvSpPr/>
            <p:nvPr/>
          </p:nvSpPr>
          <p:spPr>
            <a:xfrm rot="16200000">
              <a:off x="2641687" y="2604159"/>
              <a:ext cx="479204" cy="359229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Flèche : droite 16">
              <a:extLst>
                <a:ext uri="{FF2B5EF4-FFF2-40B4-BE49-F238E27FC236}">
                  <a16:creationId xmlns:a16="http://schemas.microsoft.com/office/drawing/2014/main" id="{DF4E4B27-B9B9-A43F-BA81-D16DCAA2BA10}"/>
                </a:ext>
              </a:extLst>
            </p:cNvPr>
            <p:cNvSpPr/>
            <p:nvPr/>
          </p:nvSpPr>
          <p:spPr>
            <a:xfrm rot="16200000">
              <a:off x="5813908" y="2604159"/>
              <a:ext cx="479204" cy="359229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Flèche : droite 17">
              <a:extLst>
                <a:ext uri="{FF2B5EF4-FFF2-40B4-BE49-F238E27FC236}">
                  <a16:creationId xmlns:a16="http://schemas.microsoft.com/office/drawing/2014/main" id="{93473397-BF6D-BE59-F577-DBC8ACC1F0DB}"/>
                </a:ext>
              </a:extLst>
            </p:cNvPr>
            <p:cNvSpPr/>
            <p:nvPr/>
          </p:nvSpPr>
          <p:spPr>
            <a:xfrm rot="16200000">
              <a:off x="8806514" y="2617898"/>
              <a:ext cx="479204" cy="359229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3A4D7C9A-58B1-3AAF-E4B7-E7AC68662CC5}"/>
              </a:ext>
            </a:extLst>
          </p:cNvPr>
          <p:cNvGrpSpPr/>
          <p:nvPr/>
        </p:nvGrpSpPr>
        <p:grpSpPr>
          <a:xfrm>
            <a:off x="1027294" y="4383541"/>
            <a:ext cx="10052432" cy="1676060"/>
            <a:chOff x="1027294" y="4383541"/>
            <a:chExt cx="10052432" cy="1676060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88835BC8-B540-E5CF-B9E9-01350E9B3C81}"/>
                </a:ext>
              </a:extLst>
            </p:cNvPr>
            <p:cNvSpPr txBox="1"/>
            <p:nvPr/>
          </p:nvSpPr>
          <p:spPr>
            <a:xfrm>
              <a:off x="1027294" y="4982383"/>
              <a:ext cx="10052432" cy="1077218"/>
            </a:xfrm>
            <a:prstGeom prst="rect">
              <a:avLst/>
            </a:prstGeom>
            <a:solidFill>
              <a:srgbClr val="92D050"/>
            </a:solidFill>
            <a:ln w="28575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600" b="1" dirty="0"/>
                <a:t>Evaluer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sz="1600" dirty="0"/>
                <a:t>Finalités (</a:t>
              </a:r>
              <a:r>
                <a:rPr lang="fr-FR" sz="1600" b="1" dirty="0">
                  <a:solidFill>
                    <a:srgbClr val="C00000"/>
                  </a:solidFill>
                </a:rPr>
                <a:t>démocratie, ancrage démocratique et contribution au développement démocratique</a:t>
              </a:r>
              <a:r>
                <a:rPr lang="fr-FR" sz="1600" dirty="0"/>
                <a:t>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sz="1600" dirty="0"/>
                <a:t>Objectifs (Efficience, efficacité et </a:t>
              </a:r>
              <a:r>
                <a:rPr lang="fr-FR" sz="1600" dirty="0">
                  <a:solidFill>
                    <a:srgbClr val="C00000"/>
                  </a:solidFill>
                </a:rPr>
                <a:t>qualité</a:t>
              </a:r>
              <a:r>
                <a:rPr lang="fr-FR" sz="1600" dirty="0"/>
                <a:t>)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endParaRPr lang="fr-FR" sz="1600" dirty="0"/>
            </a:p>
          </p:txBody>
        </p:sp>
        <p:sp>
          <p:nvSpPr>
            <p:cNvPr id="20" name="Flèche : droite 19">
              <a:extLst>
                <a:ext uri="{FF2B5EF4-FFF2-40B4-BE49-F238E27FC236}">
                  <a16:creationId xmlns:a16="http://schemas.microsoft.com/office/drawing/2014/main" id="{926EEB2E-05F0-AF31-BB36-152C3611A6BA}"/>
                </a:ext>
              </a:extLst>
            </p:cNvPr>
            <p:cNvSpPr/>
            <p:nvPr/>
          </p:nvSpPr>
          <p:spPr>
            <a:xfrm rot="5400000">
              <a:off x="5813907" y="4443528"/>
              <a:ext cx="479204" cy="359229"/>
            </a:xfrm>
            <a:prstGeom prst="right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ZoneTexte 11">
            <a:extLst>
              <a:ext uri="{FF2B5EF4-FFF2-40B4-BE49-F238E27FC236}">
                <a16:creationId xmlns:a16="http://schemas.microsoft.com/office/drawing/2014/main" id="{0436709F-5968-43CC-4EF2-42A7318A6F91}"/>
              </a:ext>
            </a:extLst>
          </p:cNvPr>
          <p:cNvSpPr txBox="1"/>
          <p:nvPr/>
        </p:nvSpPr>
        <p:spPr>
          <a:xfrm>
            <a:off x="7036727" y="166542"/>
            <a:ext cx="4317073" cy="830997"/>
          </a:xfrm>
          <a:prstGeom prst="rect">
            <a:avLst/>
          </a:prstGeom>
          <a:solidFill>
            <a:srgbClr val="92D050"/>
          </a:solidFill>
          <a:ln w="28575">
            <a:solidFill>
              <a:srgbClr val="00B05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Calibri"/>
              </a:rPr>
              <a:t>Du fait au phénomène</a:t>
            </a:r>
          </a:p>
          <a:p>
            <a:r>
              <a:rPr lang="fr-FR" sz="16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Calibri"/>
              </a:rPr>
              <a:t>De l’individu à l’organisation</a:t>
            </a:r>
          </a:p>
          <a:p>
            <a:r>
              <a:rPr lang="fr-FR" sz="16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Calibri"/>
              </a:rPr>
              <a:t>De l’attitude à la culture</a:t>
            </a:r>
          </a:p>
        </p:txBody>
      </p:sp>
    </p:spTree>
    <p:extLst>
      <p:ext uri="{BB962C8B-B14F-4D97-AF65-F5344CB8AC3E}">
        <p14:creationId xmlns:p14="http://schemas.microsoft.com/office/powerpoint/2010/main" val="228377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B9A98-752E-D328-65CF-589A2A093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9B6F1-401A-180A-98C7-BBE9666BE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1"/>
            <a:ext cx="10203426" cy="458492"/>
          </a:xfrm>
        </p:spPr>
        <p:txBody>
          <a:bodyPr>
            <a:normAutofit/>
          </a:bodyPr>
          <a:lstStyle/>
          <a:p>
            <a:r>
              <a:rPr lang="fr-BE" sz="2000" dirty="0"/>
              <a:t>AIG : Inspecter = construire une approche de la violence </a:t>
            </a:r>
            <a:endParaRPr lang="nl-BE" sz="20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AD1C6-183F-281E-6EA9-7017AC15E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Novembre</a:t>
            </a:r>
            <a:r>
              <a:rPr kumimoji="0" lang="nl-B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 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CCFED-957F-BC04-DADB-DC8E75E2B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GREPEC –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Violences</a:t>
            </a: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policières</a:t>
            </a:r>
            <a:endParaRPr kumimoji="0" lang="nl-BE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 panose="020B0502040204020203" pitchFamily="34" charset="0"/>
              <a:ea typeface="+mn-ea"/>
              <a:cs typeface="Segoe UI Light" panose="020B0502040204020203" pitchFamily="34" charset="0"/>
            </a:endParaRPr>
          </a:p>
        </p:txBody>
      </p:sp>
      <p:graphicFrame>
        <p:nvGraphicFramePr>
          <p:cNvPr id="15" name="Diagramme 14">
            <a:extLst>
              <a:ext uri="{FF2B5EF4-FFF2-40B4-BE49-F238E27FC236}">
                <a16:creationId xmlns:a16="http://schemas.microsoft.com/office/drawing/2014/main" id="{CEB9B9B5-E97E-6EC2-351E-D90F287C8D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809942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ZoneTexte 22">
            <a:extLst>
              <a:ext uri="{FF2B5EF4-FFF2-40B4-BE49-F238E27FC236}">
                <a16:creationId xmlns:a16="http://schemas.microsoft.com/office/drawing/2014/main" id="{E74A064F-FCEC-5738-106A-5C346B22020C}"/>
              </a:ext>
            </a:extLst>
          </p:cNvPr>
          <p:cNvSpPr txBox="1"/>
          <p:nvPr/>
        </p:nvSpPr>
        <p:spPr>
          <a:xfrm>
            <a:off x="8160772" y="1031258"/>
            <a:ext cx="2713703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Processus de recueil et de rassemblement des faits de violence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2366174-B1E3-B83D-CE27-41A38C02A923}"/>
              </a:ext>
            </a:extLst>
          </p:cNvPr>
          <p:cNvSpPr txBox="1"/>
          <p:nvPr/>
        </p:nvSpPr>
        <p:spPr>
          <a:xfrm>
            <a:off x="8160773" y="3946522"/>
            <a:ext cx="2713703" cy="646331"/>
          </a:xfrm>
          <a:prstGeom prst="rect">
            <a:avLst/>
          </a:prstGeom>
          <a:solidFill>
            <a:srgbClr val="FFC000"/>
          </a:solidFill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Processus de traitement des données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F9372E2B-4E29-B7EC-E1FD-71B6B37295F6}"/>
              </a:ext>
            </a:extLst>
          </p:cNvPr>
          <p:cNvSpPr txBox="1"/>
          <p:nvPr/>
        </p:nvSpPr>
        <p:spPr>
          <a:xfrm>
            <a:off x="4858857" y="5534416"/>
            <a:ext cx="2713703" cy="646331"/>
          </a:xfrm>
          <a:prstGeom prst="rect">
            <a:avLst/>
          </a:prstGeom>
          <a:solidFill>
            <a:srgbClr val="FFC000"/>
          </a:solidFill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Processus d’analyse de l’information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6ADECAF6-A51D-31E9-5802-F15257DA9496}"/>
              </a:ext>
            </a:extLst>
          </p:cNvPr>
          <p:cNvSpPr txBox="1"/>
          <p:nvPr/>
        </p:nvSpPr>
        <p:spPr>
          <a:xfrm>
            <a:off x="1317524" y="3946522"/>
            <a:ext cx="2713703" cy="1200329"/>
          </a:xfrm>
          <a:prstGeom prst="rect">
            <a:avLst/>
          </a:prstGeom>
          <a:solidFill>
            <a:srgbClr val="FFC000"/>
          </a:solidFill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Culture qui rend le changement possible parce qu’il est compris et </a:t>
            </a:r>
            <a:r>
              <a:rPr lang="fr-FR"/>
              <a:t>a du </a:t>
            </a:r>
            <a:r>
              <a:rPr lang="fr-FR" dirty="0"/>
              <a:t>sens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A06E4A0F-FEF6-104F-51B7-CBE878CEE982}"/>
              </a:ext>
            </a:extLst>
          </p:cNvPr>
          <p:cNvSpPr txBox="1"/>
          <p:nvPr/>
        </p:nvSpPr>
        <p:spPr>
          <a:xfrm>
            <a:off x="838200" y="682330"/>
            <a:ext cx="4264742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chemeClr val="accent2">
                    <a:lumMod val="50000"/>
                  </a:schemeClr>
                </a:solidFill>
              </a:rPr>
              <a:t>Rôle de la police</a:t>
            </a:r>
          </a:p>
          <a:p>
            <a:endParaRPr lang="fr-FR" sz="16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fr-FR" sz="1600" b="1" dirty="0">
                <a:solidFill>
                  <a:schemeClr val="accent2">
                    <a:lumMod val="50000"/>
                  </a:schemeClr>
                </a:solidFill>
              </a:rPr>
              <a:t>Formation</a:t>
            </a:r>
          </a:p>
          <a:p>
            <a:endParaRPr lang="fr-FR" sz="16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fr-FR" sz="1600" b="1" dirty="0">
                <a:solidFill>
                  <a:schemeClr val="accent2">
                    <a:lumMod val="50000"/>
                  </a:schemeClr>
                </a:solidFill>
              </a:rPr>
              <a:t>Contrôle organisationnel (managérial)</a:t>
            </a:r>
          </a:p>
          <a:p>
            <a:endParaRPr lang="fr-FR" sz="16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fr-FR" sz="1600" b="1" dirty="0">
                <a:solidFill>
                  <a:schemeClr val="accent2">
                    <a:lumMod val="50000"/>
                  </a:schemeClr>
                </a:solidFill>
              </a:rPr>
              <a:t>Contrôle démocratique </a:t>
            </a:r>
          </a:p>
        </p:txBody>
      </p:sp>
    </p:spTree>
    <p:extLst>
      <p:ext uri="{BB962C8B-B14F-4D97-AF65-F5344CB8AC3E}">
        <p14:creationId xmlns:p14="http://schemas.microsoft.com/office/powerpoint/2010/main" val="4123445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7B40B-D4F5-EDCD-82B0-3103C179F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ED122-306F-1AD8-4B5A-21681E4A2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1"/>
            <a:ext cx="10203426" cy="458492"/>
          </a:xfrm>
        </p:spPr>
        <p:txBody>
          <a:bodyPr>
            <a:normAutofit/>
          </a:bodyPr>
          <a:lstStyle/>
          <a:p>
            <a:r>
              <a:rPr lang="fr-BE" sz="2000" dirty="0"/>
              <a:t>Si vous avez besoin de l’AIG (inspection)</a:t>
            </a:r>
            <a:endParaRPr lang="nl-BE" sz="20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802DB5-0708-DE78-30D5-169630B9F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Novembre</a:t>
            </a:r>
            <a:r>
              <a:rPr kumimoji="0" lang="nl-B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 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64FD23-FA65-4595-0859-E9383A2E3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GREPEC –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Violences</a:t>
            </a:r>
            <a:r>
              <a:rPr lang="nl-BE" dirty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nl-BE" dirty="0" err="1">
                <a:solidFill>
                  <a:prstClr val="black">
                    <a:tint val="75000"/>
                  </a:prstClr>
                </a:solidFill>
              </a:rPr>
              <a:t>policières</a:t>
            </a:r>
            <a:endParaRPr kumimoji="0" lang="nl-BE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Segoe UI Light" panose="020B0502040204020203" pitchFamily="34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9130EEE-173D-5CBC-0C2C-A7AC336997F3}"/>
              </a:ext>
            </a:extLst>
          </p:cNvPr>
          <p:cNvSpPr txBox="1"/>
          <p:nvPr/>
        </p:nvSpPr>
        <p:spPr>
          <a:xfrm>
            <a:off x="505132" y="1699032"/>
            <a:ext cx="5434781" cy="255454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INITIER</a:t>
            </a:r>
          </a:p>
          <a:p>
            <a:endParaRPr lang="fr-FR" sz="2000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000" dirty="0"/>
              <a:t>Sur ordre (ministres de tutelle)</a:t>
            </a:r>
          </a:p>
          <a:p>
            <a:endParaRPr lang="fr-FR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000" dirty="0"/>
              <a:t>A la demande (autorités judiciaires et autorité administratives)</a:t>
            </a:r>
          </a:p>
          <a:p>
            <a:endParaRPr lang="fr-FR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000" dirty="0"/>
              <a:t>D’initiative (AIG)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D9DB3B8-ED17-EFF5-C902-941BB508EF44}"/>
              </a:ext>
            </a:extLst>
          </p:cNvPr>
          <p:cNvSpPr txBox="1"/>
          <p:nvPr/>
        </p:nvSpPr>
        <p:spPr>
          <a:xfrm>
            <a:off x="6880124" y="732822"/>
            <a:ext cx="4161502" cy="1631216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PLANIFIER</a:t>
            </a:r>
          </a:p>
          <a:p>
            <a:endParaRPr lang="fr-FR" sz="2000" b="1" dirty="0"/>
          </a:p>
          <a:p>
            <a:r>
              <a:rPr lang="fr-FR" sz="2000" b="1" dirty="0"/>
              <a:t>Programme</a:t>
            </a:r>
            <a:r>
              <a:rPr lang="fr-FR" sz="2000" dirty="0"/>
              <a:t> d’audits et d’inspection qui structure l’activité de contrôle (priorités et planification)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210911F-D8CE-5145-46B0-E4CEC15CB383}"/>
              </a:ext>
            </a:extLst>
          </p:cNvPr>
          <p:cNvSpPr txBox="1"/>
          <p:nvPr/>
        </p:nvSpPr>
        <p:spPr>
          <a:xfrm>
            <a:off x="6880124" y="3058197"/>
            <a:ext cx="4161502" cy="2862322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EXECUTER</a:t>
            </a:r>
          </a:p>
          <a:p>
            <a:endParaRPr lang="fr-FR" sz="20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000" dirty="0"/>
              <a:t>Analyser</a:t>
            </a:r>
          </a:p>
          <a:p>
            <a:endParaRPr lang="fr-FR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000" dirty="0"/>
              <a:t>Constater</a:t>
            </a:r>
          </a:p>
          <a:p>
            <a:endParaRPr lang="fr-FR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000" dirty="0"/>
              <a:t>Recommander</a:t>
            </a:r>
          </a:p>
          <a:p>
            <a:endParaRPr lang="fr-FR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000" dirty="0"/>
              <a:t>Suivre</a:t>
            </a:r>
          </a:p>
        </p:txBody>
      </p:sp>
    </p:spTree>
    <p:extLst>
      <p:ext uri="{BB962C8B-B14F-4D97-AF65-F5344CB8AC3E}">
        <p14:creationId xmlns:p14="http://schemas.microsoft.com/office/powerpoint/2010/main" val="294328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3" grpId="0" animBg="1"/>
    </p:bldLst>
  </p:timing>
</p:sld>
</file>

<file path=ppt/theme/theme1.xml><?xml version="1.0" encoding="utf-8"?>
<a:theme xmlns:a="http://schemas.openxmlformats.org/drawingml/2006/main" name="Sjabloon presentatie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IG-PowerPoint-theme">
  <a:themeElements>
    <a:clrScheme name="AIG">
      <a:dk1>
        <a:sysClr val="windowText" lastClr="000000"/>
      </a:dk1>
      <a:lt1>
        <a:srgbClr val="FFFFFF"/>
      </a:lt1>
      <a:dk2>
        <a:srgbClr val="FFFFFF"/>
      </a:dk2>
      <a:lt2>
        <a:srgbClr val="666A6C"/>
      </a:lt2>
      <a:accent1>
        <a:srgbClr val="003757"/>
      </a:accent1>
      <a:accent2>
        <a:srgbClr val="006AA9"/>
      </a:accent2>
      <a:accent3>
        <a:srgbClr val="007931"/>
      </a:accent3>
      <a:accent4>
        <a:srgbClr val="FFED00"/>
      </a:accent4>
      <a:accent5>
        <a:srgbClr val="C62A20"/>
      </a:accent5>
      <a:accent6>
        <a:srgbClr val="D3AF37"/>
      </a:accent6>
      <a:hlink>
        <a:srgbClr val="0563C1"/>
      </a:hlink>
      <a:folHlink>
        <a:srgbClr val="C62A2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IG-PowerPoint-template.pptx" id="{A2371D3A-4377-4954-A2BD-3A3C359E89B2}" vid="{539F097E-43B4-41B0-BB96-DC8DB869B4D2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AIG">
    <a:dk1>
      <a:sysClr val="windowText" lastClr="000000"/>
    </a:dk1>
    <a:lt1>
      <a:srgbClr val="FFFFFF"/>
    </a:lt1>
    <a:dk2>
      <a:srgbClr val="FFFFFF"/>
    </a:dk2>
    <a:lt2>
      <a:srgbClr val="666A6C"/>
    </a:lt2>
    <a:accent1>
      <a:srgbClr val="003757"/>
    </a:accent1>
    <a:accent2>
      <a:srgbClr val="006AA9"/>
    </a:accent2>
    <a:accent3>
      <a:srgbClr val="007931"/>
    </a:accent3>
    <a:accent4>
      <a:srgbClr val="FFED00"/>
    </a:accent4>
    <a:accent5>
      <a:srgbClr val="C62A20"/>
    </a:accent5>
    <a:accent6>
      <a:srgbClr val="D3AF37"/>
    </a:accent6>
    <a:hlink>
      <a:srgbClr val="0563C1"/>
    </a:hlink>
    <a:folHlink>
      <a:srgbClr val="C62A2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CC074F532B7A49B3DFD84C321F34D9" ma:contentTypeVersion="7" ma:contentTypeDescription="Crée un document." ma:contentTypeScope="" ma:versionID="d462925499ec7fce5aa2808d78decf8d">
  <xsd:schema xmlns:xsd="http://www.w3.org/2001/XMLSchema" xmlns:xs="http://www.w3.org/2001/XMLSchema" xmlns:p="http://schemas.microsoft.com/office/2006/metadata/properties" xmlns:ns2="3d21f5a7-ac38-455b-999a-45290de8d4d9" targetNamespace="http://schemas.microsoft.com/office/2006/metadata/properties" ma:root="true" ma:fieldsID="7dbf328690fea3d96c4965e99f9b84f9" ns2:_="">
    <xsd:import namespace="3d21f5a7-ac38-455b-999a-45290de8d4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21f5a7-ac38-455b-999a-45290de8d4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4996FD-3E50-4334-A950-DFB7D7B1AB24}">
  <ds:schemaRefs>
    <ds:schemaRef ds:uri="eca5186d-b675-4f39-b300-39828f004940"/>
    <ds:schemaRef ds:uri="3c44fdee-1a99-4b79-960d-f1f552f575c1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dac08c06-e92d-499d-98f8-d206365a7911"/>
    <ds:schemaRef ds:uri="http://schemas.microsoft.com/office/2006/documentManagement/types"/>
    <ds:schemaRef ds:uri="http://purl.org/dc/dcmitype/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DBDD27D-89FE-4A5B-B5C3-E4527BECB087}"/>
</file>

<file path=customXml/itemProps3.xml><?xml version="1.0" encoding="utf-8"?>
<ds:datastoreItem xmlns:ds="http://schemas.openxmlformats.org/officeDocument/2006/customXml" ds:itemID="{D4873021-F471-42EB-A748-08EDEFB4443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885</Words>
  <Application>Microsoft Macintosh PowerPoint</Application>
  <PresentationFormat>Grand écran</PresentationFormat>
  <Paragraphs>247</Paragraphs>
  <Slides>15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Calibri Light</vt:lpstr>
      <vt:lpstr>Corbel</vt:lpstr>
      <vt:lpstr>Montserrat</vt:lpstr>
      <vt:lpstr>Segoe UI</vt:lpstr>
      <vt:lpstr>Segoe UI Light</vt:lpstr>
      <vt:lpstr>Segoe UI Semibold</vt:lpstr>
      <vt:lpstr>Segoe UI Semilight</vt:lpstr>
      <vt:lpstr>Wingdings</vt:lpstr>
      <vt:lpstr>Sjabloon presentatie</vt:lpstr>
      <vt:lpstr>AIG-PowerPoint-theme</vt:lpstr>
      <vt:lpstr>Les violences policières, symbole de la complexité du contrôle du fonctionnement des services de police.  L’approche de l’Inspection générale de la police fédérale et de la police locale (AIG)</vt:lpstr>
      <vt:lpstr>Complexité</vt:lpstr>
      <vt:lpstr>Structure de contrôle</vt:lpstr>
      <vt:lpstr>Activité de contrôle (AIG)</vt:lpstr>
      <vt:lpstr>Enquêter (L’enquête judiciaire)</vt:lpstr>
      <vt:lpstr>Inspecter (auditer – analyser) </vt:lpstr>
      <vt:lpstr>AIG : Inspecter, une autre approche de la violence </vt:lpstr>
      <vt:lpstr>AIG : Inspecter = construire une approche de la violence </vt:lpstr>
      <vt:lpstr>Si vous avez besoin de l’AIG (inspection)</vt:lpstr>
      <vt:lpstr>AIG : Inspecter = construire une approche de la violence </vt:lpstr>
      <vt:lpstr>AIG : en toute transparence …</vt:lpstr>
      <vt:lpstr>Présentation PowerPoint</vt:lpstr>
      <vt:lpstr>Exemple - Cadre de référence (Manifestation)</vt:lpstr>
      <vt:lpstr>Approche AIG – Exemple</vt:lpstr>
      <vt:lpstr>AIG : Exemple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Diletta Tatti</cp:lastModifiedBy>
  <cp:revision>6</cp:revision>
  <dcterms:created xsi:type="dcterms:W3CDTF">2025-05-05T13:42:29Z</dcterms:created>
  <dcterms:modified xsi:type="dcterms:W3CDTF">2025-11-13T11:26:46Z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0x0101007BCC074F532B7A49B3DFD84C321F34D9</vt:lpwstr>
  </property>
  <property fmtid="{D5CDD505-2E9C-101B-9397-08002B2CF9AE}" pid="3" name="MediaServiceImageTags">
    <vt:lpwstr/>
  </property>
</Properties>
</file>